
<file path=[Content_Types].xml><?xml version="1.0" encoding="utf-8"?>
<Types xmlns="http://schemas.openxmlformats.org/package/2006/content-types">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6858000" cx="12192000"/>
  <p:notesSz cx="6858000" cy="9144000"/>
  <p:embeddedFontLst>
    <p:embeddedFont>
      <p:font typeface="Patrick Hand"/>
      <p:regular r:id="rId22"/>
    </p:embeddedFont>
    <p:embeddedFont>
      <p:font typeface="Lexend"/>
      <p:regular r:id="rId23"/>
      <p:bold r:id="rId24"/>
    </p:embeddedFont>
    <p:embeddedFont>
      <p:font typeface="Luckiest Guy"/>
      <p:regular r:id="rId25"/>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6" roundtripDataSignature="AMtx7mhivAun9pJZdKrUphlw8SprShYPk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PatrickHand-regular.fntdata"/><Relationship Id="rId21" Type="http://schemas.openxmlformats.org/officeDocument/2006/relationships/slide" Target="slides/slide17.xml"/><Relationship Id="rId24" Type="http://schemas.openxmlformats.org/officeDocument/2006/relationships/font" Target="fonts/Lexend-bold.fntdata"/><Relationship Id="rId23" Type="http://schemas.openxmlformats.org/officeDocument/2006/relationships/font" Target="fonts/Lexend-regular.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customschemas.google.com/relationships/presentationmetadata" Target="metadata"/><Relationship Id="rId25" Type="http://schemas.openxmlformats.org/officeDocument/2006/relationships/font" Target="fonts/LuckiestGuy-regular.fntdata"/><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 name="Shape 92"/>
        <p:cNvGrpSpPr/>
        <p:nvPr/>
      </p:nvGrpSpPr>
      <p:grpSpPr>
        <a:xfrm>
          <a:off x="0" y="0"/>
          <a:ext cx="0" cy="0"/>
          <a:chOff x="0" y="0"/>
          <a:chExt cx="0" cy="0"/>
        </a:xfrm>
      </p:grpSpPr>
      <p:sp>
        <p:nvSpPr>
          <p:cNvPr id="93" name="Google Shape;93;h51c641a06025ec34_0_7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94" name="Google Shape;94;h51c641a06025ec34_0_71: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h51c641a06025ec34_0_71: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 name="Shape 100"/>
        <p:cNvGrpSpPr/>
        <p:nvPr/>
      </p:nvGrpSpPr>
      <p:grpSpPr>
        <a:xfrm>
          <a:off x="0" y="0"/>
          <a:ext cx="0" cy="0"/>
          <a:chOff x="0" y="0"/>
          <a:chExt cx="0" cy="0"/>
        </a:xfrm>
      </p:grpSpPr>
      <p:sp>
        <p:nvSpPr>
          <p:cNvPr id="101" name="Google Shape;101;g117d30df37b_0_1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2" name="Google Shape;102;g117d30df37b_0_12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3" name="Google Shape;103;g117d30df37b_0_127: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Clr>
                <a:srgbClr val="000000"/>
              </a:buClr>
              <a:buSzPts val="1400"/>
              <a:buFont typeface="Arial"/>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117d30df37b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g117d30df37b_0_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117d30df37b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6" name="Google Shape;116;g117d30df37b_0_2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117d30df37b_0_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2" name="Google Shape;122;g117d30df37b_0_13: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g117d30df37b_0_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8" name="Google Shape;128;g117d30df37b_0_28: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g117d30df37b_0_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5" name="Google Shape;135;g117d30df37b_0_39: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0" name="Shape 140"/>
        <p:cNvGrpSpPr/>
        <p:nvPr/>
      </p:nvGrpSpPr>
      <p:grpSpPr>
        <a:xfrm>
          <a:off x="0" y="0"/>
          <a:ext cx="0" cy="0"/>
          <a:chOff x="0" y="0"/>
          <a:chExt cx="0" cy="0"/>
        </a:xfrm>
      </p:grpSpPr>
      <p:sp>
        <p:nvSpPr>
          <p:cNvPr id="141" name="Google Shape;141;g117d30df37b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2" name="Google Shape;142;g117d30df37b_0_45: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g117d30df37b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8" name="Google Shape;148;g117d30df37b_0_57: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6" name="Google Shape;156;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GB"/>
              <a:t>Discuss the shocking statistics</a:t>
            </a:r>
            <a:endParaRPr/>
          </a:p>
        </p:txBody>
      </p:sp>
      <p:sp>
        <p:nvSpPr>
          <p:cNvPr id="157" name="Google Shape;157;p1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h51c641a06025ec34_0_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65" name="Google Shape;165;h51c641a06025ec34_0_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h51c641a06025ec34_0_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h51c641a06025ec34_0_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75" name="Google Shape;175;h51c641a06025ec34_0_12: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h51c641a06025ec34_0_12: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3" name="Shape 183"/>
        <p:cNvGrpSpPr/>
        <p:nvPr/>
      </p:nvGrpSpPr>
      <p:grpSpPr>
        <a:xfrm>
          <a:off x="0" y="0"/>
          <a:ext cx="0" cy="0"/>
          <a:chOff x="0" y="0"/>
          <a:chExt cx="0" cy="0"/>
        </a:xfrm>
      </p:grpSpPr>
      <p:sp>
        <p:nvSpPr>
          <p:cNvPr id="184" name="Google Shape;184;h51c641a06025ec34_0_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85" name="Google Shape;185;h51c641a06025ec34_0_1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h51c641a06025ec34_0_1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h51c641a06025ec34_0_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194" name="Google Shape;194;h51c641a06025ec34_0_24: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5" name="Google Shape;195;h51c641a06025ec34_0_24: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h51c641a06025ec34_0_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02" name="Google Shape;202;h51c641a06025ec34_0_30: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h51c641a06025ec34_0_30: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h51c641a06025ec34_0_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09" name="Google Shape;209;h51c641a06025ec34_0_48: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h51c641a06025ec34_0_48: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Clr>
                <a:srgbClr val="000000"/>
              </a:buClr>
              <a:buSzPts val="1200"/>
              <a:buFont typeface="Arial"/>
              <a:buNone/>
            </a:pPr>
            <a:fld id="{00000000-1234-1234-1234-123412341234}" type="slidenum">
              <a:rPr lang="en-GB"/>
              <a:t>‹#›</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h51c641a06025ec34_0_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
        <p:nvSpPr>
          <p:cNvPr id="215" name="Google Shape;215;h51c641a06025ec34_0_36:notes"/>
          <p:cNvSpPr txBox="1"/>
          <p:nvPr>
            <p:ph idx="1" type="body"/>
          </p:nvPr>
        </p:nvSpPr>
        <p:spPr>
          <a:xfrm>
            <a:off x="685800" y="4400550"/>
            <a:ext cx="5486400" cy="36006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h51c641a06025ec34_0_36:notes"/>
          <p:cNvSpPr txBox="1"/>
          <p:nvPr>
            <p:ph idx="12" type="sldNum"/>
          </p:nvPr>
        </p:nvSpPr>
        <p:spPr>
          <a:xfrm>
            <a:off x="3884613" y="8685213"/>
            <a:ext cx="2971800" cy="458700"/>
          </a:xfrm>
          <a:prstGeom prst="rect">
            <a:avLst/>
          </a:prstGeom>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 name="Shape 12"/>
        <p:cNvGrpSpPr/>
        <p:nvPr/>
      </p:nvGrpSpPr>
      <p:grpSpPr>
        <a:xfrm>
          <a:off x="0" y="0"/>
          <a:ext cx="0" cy="0"/>
          <a:chOff x="0" y="0"/>
          <a:chExt cx="0" cy="0"/>
        </a:xfrm>
      </p:grpSpPr>
      <p:sp>
        <p:nvSpPr>
          <p:cNvPr id="13" name="Google Shape;13;g117d30df37b_0_119"/>
          <p:cNvSpPr txBox="1"/>
          <p:nvPr>
            <p:ph hasCustomPrompt="1" type="title"/>
          </p:nvPr>
        </p:nvSpPr>
        <p:spPr>
          <a:xfrm>
            <a:off x="415600" y="1673700"/>
            <a:ext cx="11360700" cy="2520900"/>
          </a:xfrm>
          <a:prstGeom prst="rect">
            <a:avLst/>
          </a:prstGeom>
          <a:noFill/>
          <a:ln>
            <a:noFill/>
          </a:ln>
        </p:spPr>
        <p:txBody>
          <a:bodyPr anchorCtr="0" anchor="b" bIns="121900" lIns="121900" spcFirstLastPara="1" rIns="121900" wrap="square" tIns="121900">
            <a:noAutofit/>
          </a:bodyPr>
          <a:lstStyle>
            <a:lvl1pPr lvl="0"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1pPr>
            <a:lvl2pPr lvl="1"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2pPr>
            <a:lvl3pPr lvl="2"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3pPr>
            <a:lvl4pPr lvl="3"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4pPr>
            <a:lvl5pPr lvl="4"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5pPr>
            <a:lvl6pPr lvl="5"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6pPr>
            <a:lvl7pPr lvl="6"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7pPr>
            <a:lvl8pPr lvl="7"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8pPr>
            <a:lvl9pPr lvl="8" marR="0" rtl="0" algn="ctr">
              <a:lnSpc>
                <a:spcPct val="100000"/>
              </a:lnSpc>
              <a:spcBef>
                <a:spcPts val="0"/>
              </a:spcBef>
              <a:spcAft>
                <a:spcPts val="0"/>
              </a:spcAft>
              <a:buClr>
                <a:srgbClr val="000000"/>
              </a:buClr>
              <a:buSzPts val="16000"/>
              <a:buFont typeface="Arial"/>
              <a:buChar char="■"/>
              <a:defRPr b="0" i="0" sz="16000" u="none" cap="none" strike="noStrike">
                <a:solidFill>
                  <a:srgbClr val="000000"/>
                </a:solidFill>
                <a:latin typeface="Arial"/>
                <a:ea typeface="Arial"/>
                <a:cs typeface="Arial"/>
                <a:sym typeface="Arial"/>
              </a:defRPr>
            </a:lvl9pPr>
          </a:lstStyle>
          <a:p>
            <a:r>
              <a:t>xx%</a:t>
            </a:r>
          </a:p>
        </p:txBody>
      </p:sp>
      <p:sp>
        <p:nvSpPr>
          <p:cNvPr id="14" name="Google Shape;14;g117d30df37b_0_119"/>
          <p:cNvSpPr txBox="1"/>
          <p:nvPr>
            <p:ph idx="1" type="body"/>
          </p:nvPr>
        </p:nvSpPr>
        <p:spPr>
          <a:xfrm>
            <a:off x="415600" y="4304567"/>
            <a:ext cx="11360700" cy="1734300"/>
          </a:xfrm>
          <a:prstGeom prst="rect">
            <a:avLst/>
          </a:prstGeom>
          <a:noFill/>
          <a:ln>
            <a:noFill/>
          </a:ln>
        </p:spPr>
        <p:txBody>
          <a:bodyPr anchorCtr="0" anchor="ctr" bIns="121900" lIns="121900" spcFirstLastPara="1" rIns="121900" wrap="square" tIns="121900">
            <a:noAutofit/>
          </a:bodyPr>
          <a:lstStyle>
            <a:lvl1pPr indent="-349250" lvl="0" marL="4572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1pPr>
            <a:lvl2pPr indent="-349250" lvl="1" marL="9144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2pPr>
            <a:lvl3pPr indent="-349250" lvl="2" marL="13716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3pPr>
            <a:lvl4pPr indent="-349250" lvl="3" marL="18288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4pPr>
            <a:lvl5pPr indent="-349250" lvl="4" marL="22860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5pPr>
            <a:lvl6pPr indent="-349250" lvl="5" marL="27432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6pPr>
            <a:lvl7pPr indent="-349250" lvl="6" marL="32004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7pPr>
            <a:lvl8pPr indent="-349250" lvl="7" marL="36576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8pPr>
            <a:lvl9pPr indent="-349250" lvl="8" marL="4114800" marR="0" rtl="0" algn="ctr">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9pPr>
          </a:lstStyle>
          <a:p/>
        </p:txBody>
      </p:sp>
      <p:sp>
        <p:nvSpPr>
          <p:cNvPr id="15" name="Google Shape;15;g117d30df37b_0_119"/>
          <p:cNvSpPr txBox="1"/>
          <p:nvPr>
            <p:ph idx="12" type="sldNum"/>
          </p:nvPr>
        </p:nvSpPr>
        <p:spPr>
          <a:xfrm>
            <a:off x="11320333" y="6241346"/>
            <a:ext cx="731700" cy="524700"/>
          </a:xfrm>
          <a:prstGeom prst="rect">
            <a:avLst/>
          </a:prstGeom>
          <a:noFill/>
          <a:ln>
            <a:noFill/>
          </a:ln>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6" name="Shape 16"/>
        <p:cNvGrpSpPr/>
        <p:nvPr/>
      </p:nvGrpSpPr>
      <p:grpSpPr>
        <a:xfrm>
          <a:off x="0" y="0"/>
          <a:ext cx="0" cy="0"/>
          <a:chOff x="0" y="0"/>
          <a:chExt cx="0" cy="0"/>
        </a:xfrm>
      </p:grpSpPr>
      <p:sp>
        <p:nvSpPr>
          <p:cNvPr id="17" name="Google Shape;17;g117d30df37b_0_114"/>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lvl1pPr lvl="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9pPr>
          </a:lstStyle>
          <a:p/>
        </p:txBody>
      </p:sp>
      <p:sp>
        <p:nvSpPr>
          <p:cNvPr id="18" name="Google Shape;18;g117d30df37b_0_114"/>
          <p:cNvSpPr txBox="1"/>
          <p:nvPr>
            <p:ph idx="1" type="body"/>
          </p:nvPr>
        </p:nvSpPr>
        <p:spPr>
          <a:xfrm>
            <a:off x="415600" y="1536633"/>
            <a:ext cx="5333100" cy="4555200"/>
          </a:xfrm>
          <a:prstGeom prst="rect">
            <a:avLst/>
          </a:prstGeom>
          <a:noFill/>
          <a:ln>
            <a:noFill/>
          </a:ln>
        </p:spPr>
        <p:txBody>
          <a:bodyPr anchorCtr="0" anchor="ctr" bIns="121900" lIns="121900" spcFirstLastPara="1" rIns="121900" wrap="square" tIns="121900">
            <a:noAutofit/>
          </a:bodyPr>
          <a:lstStyle>
            <a:lvl1pPr indent="-349250" lvl="0" marL="4572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1pPr>
            <a:lvl2pPr indent="-330200" lvl="1" marL="9144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2pPr>
            <a:lvl3pPr indent="-330200" lvl="2" marL="13716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3pPr>
            <a:lvl4pPr indent="-330200" lvl="3" marL="18288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4pPr>
            <a:lvl5pPr indent="-330200" lvl="4" marL="22860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5pPr>
            <a:lvl6pPr indent="-330200" lvl="5" marL="27432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6pPr>
            <a:lvl7pPr indent="-330200" lvl="6" marL="32004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7pPr>
            <a:lvl8pPr indent="-330200" lvl="7" marL="36576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8pPr>
            <a:lvl9pPr indent="-330200" lvl="8" marL="41148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9pPr>
          </a:lstStyle>
          <a:p/>
        </p:txBody>
      </p:sp>
      <p:sp>
        <p:nvSpPr>
          <p:cNvPr id="19" name="Google Shape;19;g117d30df37b_0_114"/>
          <p:cNvSpPr txBox="1"/>
          <p:nvPr>
            <p:ph idx="2" type="body"/>
          </p:nvPr>
        </p:nvSpPr>
        <p:spPr>
          <a:xfrm>
            <a:off x="6443200" y="1536633"/>
            <a:ext cx="5333100" cy="4555200"/>
          </a:xfrm>
          <a:prstGeom prst="rect">
            <a:avLst/>
          </a:prstGeom>
          <a:noFill/>
          <a:ln>
            <a:noFill/>
          </a:ln>
        </p:spPr>
        <p:txBody>
          <a:bodyPr anchorCtr="0" anchor="ctr" bIns="121900" lIns="121900" spcFirstLastPara="1" rIns="121900" wrap="square" tIns="121900">
            <a:noAutofit/>
          </a:bodyPr>
          <a:lstStyle>
            <a:lvl1pPr indent="-349250" lvl="0" marL="4572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1pPr>
            <a:lvl2pPr indent="-330200" lvl="1" marL="9144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2pPr>
            <a:lvl3pPr indent="-330200" lvl="2" marL="13716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3pPr>
            <a:lvl4pPr indent="-330200" lvl="3" marL="18288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4pPr>
            <a:lvl5pPr indent="-330200" lvl="4" marL="22860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5pPr>
            <a:lvl6pPr indent="-330200" lvl="5" marL="27432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6pPr>
            <a:lvl7pPr indent="-330200" lvl="6" marL="32004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7pPr>
            <a:lvl8pPr indent="-330200" lvl="7" marL="36576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8pPr>
            <a:lvl9pPr indent="-330200" lvl="8" marL="4114800" marR="0" rtl="0" algn="l">
              <a:lnSpc>
                <a:spcPct val="100000"/>
              </a:lnSpc>
              <a:spcBef>
                <a:spcPts val="0"/>
              </a:spcBef>
              <a:spcAft>
                <a:spcPts val="0"/>
              </a:spcAft>
              <a:buClr>
                <a:srgbClr val="000000"/>
              </a:buClr>
              <a:buSzPts val="1600"/>
              <a:buFont typeface="Arial"/>
              <a:buChar char="■"/>
              <a:defRPr b="0" i="0" sz="1600" u="none" cap="none" strike="noStrike">
                <a:solidFill>
                  <a:srgbClr val="000000"/>
                </a:solidFill>
                <a:latin typeface="Arial"/>
                <a:ea typeface="Arial"/>
                <a:cs typeface="Arial"/>
                <a:sym typeface="Arial"/>
              </a:defRPr>
            </a:lvl9pPr>
          </a:lstStyle>
          <a:p/>
        </p:txBody>
      </p:sp>
      <p:sp>
        <p:nvSpPr>
          <p:cNvPr id="20" name="Google Shape;20;g117d30df37b_0_114"/>
          <p:cNvSpPr txBox="1"/>
          <p:nvPr>
            <p:ph idx="12" type="sldNum"/>
          </p:nvPr>
        </p:nvSpPr>
        <p:spPr>
          <a:xfrm>
            <a:off x="11320333" y="6241346"/>
            <a:ext cx="731700" cy="524700"/>
          </a:xfrm>
          <a:prstGeom prst="rect">
            <a:avLst/>
          </a:prstGeom>
          <a:noFill/>
          <a:ln>
            <a:noFill/>
          </a:ln>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1" name="Shape 21"/>
        <p:cNvGrpSpPr/>
        <p:nvPr/>
      </p:nvGrpSpPr>
      <p:grpSpPr>
        <a:xfrm>
          <a:off x="0" y="0"/>
          <a:ext cx="0" cy="0"/>
          <a:chOff x="0" y="0"/>
          <a:chExt cx="0" cy="0"/>
        </a:xfrm>
      </p:grpSpPr>
      <p:sp>
        <p:nvSpPr>
          <p:cNvPr id="22" name="Google Shape;22;g117d30df37b_0_123"/>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lvl1pPr lvl="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9pPr>
          </a:lstStyle>
          <a:p/>
        </p:txBody>
      </p:sp>
      <p:sp>
        <p:nvSpPr>
          <p:cNvPr id="23" name="Google Shape;23;g117d30df37b_0_123"/>
          <p:cNvSpPr txBox="1"/>
          <p:nvPr>
            <p:ph idx="1" type="body"/>
          </p:nvPr>
        </p:nvSpPr>
        <p:spPr>
          <a:xfrm>
            <a:off x="415600" y="1536633"/>
            <a:ext cx="11360700" cy="4555200"/>
          </a:xfrm>
          <a:prstGeom prst="rect">
            <a:avLst/>
          </a:prstGeom>
          <a:noFill/>
          <a:ln>
            <a:noFill/>
          </a:ln>
        </p:spPr>
        <p:txBody>
          <a:bodyPr anchorCtr="0" anchor="ctr" bIns="121900" lIns="121900" spcFirstLastPara="1" rIns="121900" wrap="square" tIns="121900">
            <a:noAutofit/>
          </a:bodyPr>
          <a:lstStyle>
            <a:lvl1pPr indent="-349250" lvl="0" marL="4572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1pPr>
            <a:lvl2pPr indent="-349250" lvl="1" marL="9144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2pPr>
            <a:lvl3pPr indent="-349250" lvl="2" marL="13716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3pPr>
            <a:lvl4pPr indent="-349250" lvl="3" marL="18288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4pPr>
            <a:lvl5pPr indent="-349250" lvl="4" marL="22860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5pPr>
            <a:lvl6pPr indent="-349250" lvl="5" marL="27432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6pPr>
            <a:lvl7pPr indent="-349250" lvl="6" marL="32004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7pPr>
            <a:lvl8pPr indent="-349250" lvl="7" marL="36576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8pPr>
            <a:lvl9pPr indent="-349250" lvl="8" marL="4114800" marR="0" rtl="0" algn="l">
              <a:lnSpc>
                <a:spcPct val="100000"/>
              </a:lnSpc>
              <a:spcBef>
                <a:spcPts val="0"/>
              </a:spcBef>
              <a:spcAft>
                <a:spcPts val="0"/>
              </a:spcAft>
              <a:buClr>
                <a:srgbClr val="000000"/>
              </a:buClr>
              <a:buSzPts val="1900"/>
              <a:buFont typeface="Arial"/>
              <a:buChar char="■"/>
              <a:defRPr b="0" i="0" sz="1900" u="none" cap="none" strike="noStrike">
                <a:solidFill>
                  <a:srgbClr val="000000"/>
                </a:solidFill>
                <a:latin typeface="Arial"/>
                <a:ea typeface="Arial"/>
                <a:cs typeface="Arial"/>
                <a:sym typeface="Arial"/>
              </a:defRPr>
            </a:lvl9pPr>
          </a:lstStyle>
          <a:p/>
        </p:txBody>
      </p:sp>
      <p:sp>
        <p:nvSpPr>
          <p:cNvPr id="24" name="Google Shape;24;g117d30df37b_0_123"/>
          <p:cNvSpPr txBox="1"/>
          <p:nvPr>
            <p:ph idx="12" type="sldNum"/>
          </p:nvPr>
        </p:nvSpPr>
        <p:spPr>
          <a:xfrm>
            <a:off x="11320333" y="6241346"/>
            <a:ext cx="731700" cy="524700"/>
          </a:xfrm>
          <a:prstGeom prst="rect">
            <a:avLst/>
          </a:prstGeom>
          <a:noFill/>
          <a:ln>
            <a:noFill/>
          </a:ln>
        </p:spPr>
        <p:txBody>
          <a:bodyPr anchorCtr="0" anchor="ctr" bIns="121900" lIns="121900" spcFirstLastPara="1" rIns="121900" wrap="square" tIns="121900">
            <a:noAutofit/>
          </a:bodyPr>
          <a:lstStyle>
            <a:lvl1pPr indent="0" lvl="0"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1pPr>
            <a:lvl2pPr indent="0" lvl="1"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2pPr>
            <a:lvl3pPr indent="0" lvl="2"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3pPr>
            <a:lvl4pPr indent="0" lvl="3"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4pPr>
            <a:lvl5pPr indent="0" lvl="4"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5pPr>
            <a:lvl6pPr indent="0" lvl="5"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6pPr>
            <a:lvl7pPr indent="0" lvl="6"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7pPr>
            <a:lvl8pPr indent="0" lvl="7"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8pPr>
            <a:lvl9pPr indent="0" lvl="8" marL="0" marR="0" rtl="0" algn="l">
              <a:lnSpc>
                <a:spcPct val="100000"/>
              </a:lnSpc>
              <a:spcBef>
                <a:spcPts val="0"/>
              </a:spcBef>
              <a:spcAft>
                <a:spcPts val="0"/>
              </a:spcAft>
              <a:buClr>
                <a:srgbClr val="000000"/>
              </a:buClr>
              <a:buSzPts val="1900"/>
              <a:buFont typeface="Arial"/>
              <a:buNone/>
              <a:defRPr b="0" i="0" sz="1900" u="none" cap="none" strike="noStrike">
                <a:solidFill>
                  <a:srgbClr val="000000"/>
                </a:solidFill>
                <a:latin typeface="Arial"/>
                <a:ea typeface="Arial"/>
                <a:cs typeface="Arial"/>
                <a:sym typeface="Arial"/>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5" name="Shape 25"/>
        <p:cNvGrpSpPr/>
        <p:nvPr/>
      </p:nvGrpSpPr>
      <p:grpSpPr>
        <a:xfrm>
          <a:off x="0" y="0"/>
          <a:ext cx="0" cy="0"/>
          <a:chOff x="0" y="0"/>
          <a:chExt cx="0" cy="0"/>
        </a:xfrm>
      </p:grpSpPr>
      <p:sp>
        <p:nvSpPr>
          <p:cNvPr id="26" name="Google Shape;26;p20"/>
          <p:cNvSpPr/>
          <p:nvPr/>
        </p:nvSpPr>
        <p:spPr>
          <a:xfrm>
            <a:off x="0" y="0"/>
            <a:ext cx="12192000" cy="6858000"/>
          </a:xfrm>
          <a:prstGeom prst="rect">
            <a:avLst/>
          </a:prstGeom>
          <a:solidFill>
            <a:schemeClr val="lt1"/>
          </a:solidFill>
          <a:ln cap="flat" cmpd="sng" w="76200">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Change their ways Change their ways </a:t>
            </a:r>
            <a:endParaRPr b="0" i="0" sz="1800" u="none" cap="none" strike="noStrike">
              <a:solidFill>
                <a:schemeClr val="lt1"/>
              </a:solidFill>
              <a:latin typeface="Calibri"/>
              <a:ea typeface="Calibri"/>
              <a:cs typeface="Calibri"/>
              <a:sym typeface="Calibri"/>
            </a:endParaRPr>
          </a:p>
        </p:txBody>
      </p:sp>
      <p:sp>
        <p:nvSpPr>
          <p:cNvPr id="27" name="Google Shape;27;p20"/>
          <p:cNvSpPr/>
          <p:nvPr/>
        </p:nvSpPr>
        <p:spPr>
          <a:xfrm>
            <a:off x="256478" y="223024"/>
            <a:ext cx="11708781" cy="6400800"/>
          </a:xfrm>
          <a:prstGeom prst="rect">
            <a:avLst/>
          </a:prstGeom>
          <a:solidFill>
            <a:srgbClr val="0070C0"/>
          </a:solidFill>
          <a:ln cap="flat" cmpd="sng" w="38100">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 name="Google Shape;28;p20"/>
          <p:cNvSpPr txBox="1"/>
          <p:nvPr/>
        </p:nvSpPr>
        <p:spPr>
          <a:xfrm>
            <a:off x="9664995" y="349846"/>
            <a:ext cx="2157601" cy="480078"/>
          </a:xfrm>
          <a:prstGeom prst="rect">
            <a:avLst/>
          </a:prstGeom>
          <a:solidFill>
            <a:schemeClr val="lt1"/>
          </a:solidFill>
          <a:ln cap="flat" cmpd="sng" w="12700">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Arial"/>
              <a:buNone/>
            </a:pPr>
            <a:r>
              <a:rPr b="0" i="0" lang="en-GB" sz="1600" u="sng" cap="none" strike="noStrike">
                <a:solidFill>
                  <a:schemeClr val="dk1"/>
                </a:solidFill>
                <a:latin typeface="Calibri"/>
                <a:ea typeface="Calibri"/>
                <a:cs typeface="Calibri"/>
                <a:sym typeface="Calibri"/>
              </a:rPr>
              <a:t>Tuesday, 22 February 2022</a:t>
            </a:r>
            <a:endParaRPr b="0" i="0" sz="1200" u="sng" cap="none" strike="noStrike">
              <a:solidFill>
                <a:schemeClr val="dk1"/>
              </a:solidFill>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19"/>
          <p:cNvSpPr txBox="1"/>
          <p:nvPr>
            <p:ph type="title"/>
          </p:nvPr>
        </p:nvSpPr>
        <p:spPr>
          <a:xfrm>
            <a:off x="838200"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Luckiest Guy"/>
              <a:buNone/>
              <a:defRPr b="0" i="0" sz="4400" u="none" cap="none" strike="noStrike">
                <a:solidFill>
                  <a:schemeClr val="dk1"/>
                </a:solidFill>
                <a:latin typeface="Luckiest Guy"/>
                <a:ea typeface="Luckiest Guy"/>
                <a:cs typeface="Luckiest Guy"/>
                <a:sym typeface="Luckiest Gu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1" name="Google Shape;31;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Patrick Hand"/>
                <a:ea typeface="Patrick Hand"/>
                <a:cs typeface="Patrick Hand"/>
                <a:sym typeface="Patrick Hand"/>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Patrick Hand"/>
                <a:ea typeface="Patrick Hand"/>
                <a:cs typeface="Patrick Hand"/>
                <a:sym typeface="Patrick Hand"/>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Patrick Hand"/>
                <a:ea typeface="Patrick Hand"/>
                <a:cs typeface="Patrick Hand"/>
                <a:sym typeface="Patrick Hand"/>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atrick Hand"/>
                <a:ea typeface="Patrick Hand"/>
                <a:cs typeface="Patrick Hand"/>
                <a:sym typeface="Patrick Hand"/>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Patrick Hand"/>
                <a:ea typeface="Patrick Hand"/>
                <a:cs typeface="Patrick Hand"/>
                <a:sym typeface="Patrick Hand"/>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32" name="Google Shape;32;p19"/>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3" name="Google Shape;33;p19"/>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4" name="Google Shape;34;p19"/>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2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chemeClr val="dk1"/>
              </a:buClr>
              <a:buSzPts val="6000"/>
              <a:buFont typeface="Luckiest Guy"/>
              <a:buNone/>
              <a:defRPr b="0" i="0" sz="6000" u="none" cap="none" strike="noStrike">
                <a:solidFill>
                  <a:schemeClr val="dk1"/>
                </a:solidFill>
                <a:latin typeface="Luckiest Guy"/>
                <a:ea typeface="Luckiest Guy"/>
                <a:cs typeface="Luckiest Guy"/>
                <a:sym typeface="Luckiest Guy"/>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37" name="Google Shape;37;p2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rgbClr val="888888"/>
              </a:buClr>
              <a:buSzPts val="2400"/>
              <a:buFont typeface="Arial"/>
              <a:buNone/>
              <a:defRPr b="0" i="0" sz="2400" u="none" cap="none" strike="noStrike">
                <a:solidFill>
                  <a:srgbClr val="888888"/>
                </a:solidFill>
                <a:latin typeface="Patrick Hand"/>
                <a:ea typeface="Patrick Hand"/>
                <a:cs typeface="Patrick Hand"/>
                <a:sym typeface="Patrick Hand"/>
              </a:defRPr>
            </a:lvl1pPr>
            <a:lvl2pPr indent="-228600" lvl="1" marL="914400" marR="0" rtl="0" algn="l">
              <a:lnSpc>
                <a:spcPct val="90000"/>
              </a:lnSpc>
              <a:spcBef>
                <a:spcPts val="500"/>
              </a:spcBef>
              <a:spcAft>
                <a:spcPts val="0"/>
              </a:spcAft>
              <a:buClr>
                <a:srgbClr val="888888"/>
              </a:buClr>
              <a:buSzPts val="2000"/>
              <a:buFont typeface="Arial"/>
              <a:buNone/>
              <a:defRPr b="0" i="0" sz="2000" u="none" cap="none" strike="noStrike">
                <a:solidFill>
                  <a:srgbClr val="888888"/>
                </a:solidFill>
                <a:latin typeface="Arial"/>
                <a:ea typeface="Arial"/>
                <a:cs typeface="Arial"/>
                <a:sym typeface="Arial"/>
              </a:defRPr>
            </a:lvl2pPr>
            <a:lvl3pPr indent="-228600" lvl="2" marL="1371600" marR="0" rtl="0" algn="l">
              <a:lnSpc>
                <a:spcPct val="90000"/>
              </a:lnSpc>
              <a:spcBef>
                <a:spcPts val="500"/>
              </a:spcBef>
              <a:spcAft>
                <a:spcPts val="0"/>
              </a:spcAft>
              <a:buClr>
                <a:srgbClr val="888888"/>
              </a:buClr>
              <a:buSzPts val="1800"/>
              <a:buFont typeface="Arial"/>
              <a:buNone/>
              <a:defRPr b="0" i="0" sz="1800" u="none" cap="none" strike="noStrike">
                <a:solidFill>
                  <a:srgbClr val="888888"/>
                </a:solidFill>
                <a:latin typeface="Arial"/>
                <a:ea typeface="Arial"/>
                <a:cs typeface="Arial"/>
                <a:sym typeface="Arial"/>
              </a:defRPr>
            </a:lvl3pPr>
            <a:lvl4pPr indent="-228600" lvl="3" marL="1828800" marR="0" rtl="0" algn="l">
              <a:lnSpc>
                <a:spcPct val="90000"/>
              </a:lnSpc>
              <a:spcBef>
                <a:spcPts val="500"/>
              </a:spcBef>
              <a:spcAft>
                <a:spcPts val="0"/>
              </a:spcAft>
              <a:buClr>
                <a:srgbClr val="888888"/>
              </a:buClr>
              <a:buSzPts val="1600"/>
              <a:buFont typeface="Arial"/>
              <a:buNone/>
              <a:defRPr b="0" i="0" sz="1600" u="none" cap="none" strike="noStrike">
                <a:solidFill>
                  <a:srgbClr val="888888"/>
                </a:solidFill>
                <a:latin typeface="Arial"/>
                <a:ea typeface="Arial"/>
                <a:cs typeface="Arial"/>
                <a:sym typeface="Arial"/>
              </a:defRPr>
            </a:lvl4pPr>
            <a:lvl5pPr indent="-228600" lvl="4" marL="2286000" marR="0" rtl="0" algn="l">
              <a:lnSpc>
                <a:spcPct val="90000"/>
              </a:lnSpc>
              <a:spcBef>
                <a:spcPts val="500"/>
              </a:spcBef>
              <a:spcAft>
                <a:spcPts val="0"/>
              </a:spcAft>
              <a:buClr>
                <a:srgbClr val="888888"/>
              </a:buClr>
              <a:buSzPts val="1600"/>
              <a:buFont typeface="Arial"/>
              <a:buNone/>
              <a:defRPr b="0" i="0" sz="1600" u="none" cap="none" strike="noStrike">
                <a:solidFill>
                  <a:srgbClr val="888888"/>
                </a:solidFill>
                <a:latin typeface="Arial"/>
                <a:ea typeface="Arial"/>
                <a:cs typeface="Arial"/>
                <a:sym typeface="Arial"/>
              </a:defRPr>
            </a:lvl5pPr>
            <a:lvl6pPr indent="-228600" lvl="5" marL="2743200" marR="0" rtl="0" algn="l">
              <a:lnSpc>
                <a:spcPct val="90000"/>
              </a:lnSpc>
              <a:spcBef>
                <a:spcPts val="500"/>
              </a:spcBef>
              <a:spcAft>
                <a:spcPts val="0"/>
              </a:spcAft>
              <a:buClr>
                <a:srgbClr val="888888"/>
              </a:buClr>
              <a:buSzPts val="1600"/>
              <a:buFont typeface="Arial"/>
              <a:buNone/>
              <a:defRPr b="0" i="0" sz="1600" u="none" cap="none" strike="noStrike">
                <a:solidFill>
                  <a:srgbClr val="888888"/>
                </a:solidFill>
                <a:latin typeface="Calibri"/>
                <a:ea typeface="Calibri"/>
                <a:cs typeface="Calibri"/>
                <a:sym typeface="Calibri"/>
              </a:defRPr>
            </a:lvl6pPr>
            <a:lvl7pPr indent="-228600" lvl="6" marL="3200400" marR="0" rtl="0" algn="l">
              <a:lnSpc>
                <a:spcPct val="90000"/>
              </a:lnSpc>
              <a:spcBef>
                <a:spcPts val="500"/>
              </a:spcBef>
              <a:spcAft>
                <a:spcPts val="0"/>
              </a:spcAft>
              <a:buClr>
                <a:srgbClr val="888888"/>
              </a:buClr>
              <a:buSzPts val="1600"/>
              <a:buFont typeface="Arial"/>
              <a:buNone/>
              <a:defRPr b="0" i="0" sz="1600" u="none" cap="none" strike="noStrike">
                <a:solidFill>
                  <a:srgbClr val="888888"/>
                </a:solidFill>
                <a:latin typeface="Calibri"/>
                <a:ea typeface="Calibri"/>
                <a:cs typeface="Calibri"/>
                <a:sym typeface="Calibri"/>
              </a:defRPr>
            </a:lvl7pPr>
            <a:lvl8pPr indent="-228600" lvl="7" marL="3657600" marR="0" rtl="0" algn="l">
              <a:lnSpc>
                <a:spcPct val="90000"/>
              </a:lnSpc>
              <a:spcBef>
                <a:spcPts val="500"/>
              </a:spcBef>
              <a:spcAft>
                <a:spcPts val="0"/>
              </a:spcAft>
              <a:buClr>
                <a:srgbClr val="888888"/>
              </a:buClr>
              <a:buSzPts val="1600"/>
              <a:buFont typeface="Arial"/>
              <a:buNone/>
              <a:defRPr b="0" i="0" sz="1600" u="none" cap="none" strike="noStrike">
                <a:solidFill>
                  <a:srgbClr val="888888"/>
                </a:solidFill>
                <a:latin typeface="Calibri"/>
                <a:ea typeface="Calibri"/>
                <a:cs typeface="Calibri"/>
                <a:sym typeface="Calibri"/>
              </a:defRPr>
            </a:lvl8pPr>
            <a:lvl9pPr indent="-228600" lvl="8" marL="4114800" marR="0" rtl="0" algn="l">
              <a:lnSpc>
                <a:spcPct val="90000"/>
              </a:lnSpc>
              <a:spcBef>
                <a:spcPts val="500"/>
              </a:spcBef>
              <a:spcAft>
                <a:spcPts val="0"/>
              </a:spcAft>
              <a:buClr>
                <a:srgbClr val="888888"/>
              </a:buClr>
              <a:buSzPts val="1600"/>
              <a:buFont typeface="Arial"/>
              <a:buNone/>
              <a:defRPr b="0" i="0" sz="1600" u="none" cap="none" strike="noStrike">
                <a:solidFill>
                  <a:srgbClr val="888888"/>
                </a:solidFill>
                <a:latin typeface="Calibri"/>
                <a:ea typeface="Calibri"/>
                <a:cs typeface="Calibri"/>
                <a:sym typeface="Calibri"/>
              </a:defRPr>
            </a:lvl9pPr>
          </a:lstStyle>
          <a:p/>
        </p:txBody>
      </p:sp>
      <p:sp>
        <p:nvSpPr>
          <p:cNvPr id="38" name="Google Shape;38;p21"/>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39" name="Google Shape;39;p21"/>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0" name="Google Shape;40;p21"/>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22"/>
          <p:cNvSpPr txBox="1"/>
          <p:nvPr>
            <p:ph type="title"/>
          </p:nvPr>
        </p:nvSpPr>
        <p:spPr>
          <a:xfrm>
            <a:off x="838200"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43" name="Google Shape;43;p2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4" name="Google Shape;44;p2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45" name="Google Shape;45;p22"/>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6" name="Google Shape;46;p22"/>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7" name="Google Shape;47;p22"/>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23"/>
          <p:cNvSpPr txBox="1"/>
          <p:nvPr>
            <p:ph type="title"/>
          </p:nvPr>
        </p:nvSpPr>
        <p:spPr>
          <a:xfrm>
            <a:off x="839788"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0" name="Google Shape;50;p2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chemeClr val="dk1"/>
              </a:buClr>
              <a:buSzPts val="2400"/>
              <a:buFont typeface="Arial"/>
              <a:buNone/>
              <a:defRPr b="1" i="0" sz="2400" u="none" cap="none" strike="noStrike">
                <a:solidFill>
                  <a:schemeClr val="dk1"/>
                </a:solidFill>
                <a:latin typeface="Arial"/>
                <a:ea typeface="Arial"/>
                <a:cs typeface="Arial"/>
                <a:sym typeface="Arial"/>
              </a:defRPr>
            </a:lvl1pPr>
            <a:lvl2pPr indent="-228600" lvl="1" marL="914400" marR="0" rtl="0" algn="l">
              <a:lnSpc>
                <a:spcPct val="90000"/>
              </a:lnSpc>
              <a:spcBef>
                <a:spcPts val="500"/>
              </a:spcBef>
              <a:spcAft>
                <a:spcPts val="0"/>
              </a:spcAft>
              <a:buClr>
                <a:schemeClr val="dk1"/>
              </a:buClr>
              <a:buSzPts val="2000"/>
              <a:buFont typeface="Arial"/>
              <a:buNone/>
              <a:defRPr b="1" i="0" sz="2000" u="none" cap="none" strike="noStrike">
                <a:solidFill>
                  <a:schemeClr val="dk1"/>
                </a:solidFill>
                <a:latin typeface="Arial"/>
                <a:ea typeface="Arial"/>
                <a:cs typeface="Arial"/>
                <a:sym typeface="Arial"/>
              </a:defRPr>
            </a:lvl2pPr>
            <a:lvl3pPr indent="-228600" lvl="2" marL="1371600" marR="0" rtl="0" algn="l">
              <a:lnSpc>
                <a:spcPct val="90000"/>
              </a:lnSpc>
              <a:spcBef>
                <a:spcPts val="500"/>
              </a:spcBef>
              <a:spcAft>
                <a:spcPts val="0"/>
              </a:spcAft>
              <a:buClr>
                <a:schemeClr val="dk1"/>
              </a:buClr>
              <a:buSzPts val="1800"/>
              <a:buFont typeface="Arial"/>
              <a:buNone/>
              <a:defRPr b="1" i="0" sz="1800" u="none" cap="none" strike="noStrike">
                <a:solidFill>
                  <a:schemeClr val="dk1"/>
                </a:solidFill>
                <a:latin typeface="Arial"/>
                <a:ea typeface="Arial"/>
                <a:cs typeface="Arial"/>
                <a:sym typeface="Arial"/>
              </a:defRPr>
            </a:lvl3pPr>
            <a:lvl4pPr indent="-228600" lvl="3" marL="1828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4pPr>
            <a:lvl5pPr indent="-228600" lvl="4" marL="22860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51" name="Google Shape;51;p2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2" name="Google Shape;52;p2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Autofit/>
          </a:bodyPr>
          <a:lstStyle>
            <a:lvl1pPr indent="-228600" lvl="0" marL="457200" marR="0" rtl="0" algn="l">
              <a:lnSpc>
                <a:spcPct val="90000"/>
              </a:lnSpc>
              <a:spcBef>
                <a:spcPts val="1000"/>
              </a:spcBef>
              <a:spcAft>
                <a:spcPts val="0"/>
              </a:spcAft>
              <a:buClr>
                <a:schemeClr val="dk1"/>
              </a:buClr>
              <a:buSzPts val="2400"/>
              <a:buFont typeface="Arial"/>
              <a:buNone/>
              <a:defRPr b="1" i="0" sz="2400" u="none" cap="none" strike="noStrike">
                <a:solidFill>
                  <a:schemeClr val="dk1"/>
                </a:solidFill>
                <a:latin typeface="Arial"/>
                <a:ea typeface="Arial"/>
                <a:cs typeface="Arial"/>
                <a:sym typeface="Arial"/>
              </a:defRPr>
            </a:lvl1pPr>
            <a:lvl2pPr indent="-228600" lvl="1" marL="914400" marR="0" rtl="0" algn="l">
              <a:lnSpc>
                <a:spcPct val="90000"/>
              </a:lnSpc>
              <a:spcBef>
                <a:spcPts val="500"/>
              </a:spcBef>
              <a:spcAft>
                <a:spcPts val="0"/>
              </a:spcAft>
              <a:buClr>
                <a:schemeClr val="dk1"/>
              </a:buClr>
              <a:buSzPts val="2000"/>
              <a:buFont typeface="Arial"/>
              <a:buNone/>
              <a:defRPr b="1" i="0" sz="2000" u="none" cap="none" strike="noStrike">
                <a:solidFill>
                  <a:schemeClr val="dk1"/>
                </a:solidFill>
                <a:latin typeface="Arial"/>
                <a:ea typeface="Arial"/>
                <a:cs typeface="Arial"/>
                <a:sym typeface="Arial"/>
              </a:defRPr>
            </a:lvl2pPr>
            <a:lvl3pPr indent="-228600" lvl="2" marL="1371600" marR="0" rtl="0" algn="l">
              <a:lnSpc>
                <a:spcPct val="90000"/>
              </a:lnSpc>
              <a:spcBef>
                <a:spcPts val="500"/>
              </a:spcBef>
              <a:spcAft>
                <a:spcPts val="0"/>
              </a:spcAft>
              <a:buClr>
                <a:schemeClr val="dk1"/>
              </a:buClr>
              <a:buSzPts val="1800"/>
              <a:buFont typeface="Arial"/>
              <a:buNone/>
              <a:defRPr b="1" i="0" sz="1800" u="none" cap="none" strike="noStrike">
                <a:solidFill>
                  <a:schemeClr val="dk1"/>
                </a:solidFill>
                <a:latin typeface="Arial"/>
                <a:ea typeface="Arial"/>
                <a:cs typeface="Arial"/>
                <a:sym typeface="Arial"/>
              </a:defRPr>
            </a:lvl3pPr>
            <a:lvl4pPr indent="-228600" lvl="3" marL="1828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4pPr>
            <a:lvl5pPr indent="-228600" lvl="4" marL="22860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Arial"/>
                <a:ea typeface="Arial"/>
                <a:cs typeface="Arial"/>
                <a:sym typeface="Arial"/>
              </a:defRPr>
            </a:lvl5pPr>
            <a:lvl6pPr indent="-228600" lvl="5" marL="27432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600"/>
              <a:buFont typeface="Arial"/>
              <a:buNone/>
              <a:defRPr b="1" i="0" sz="1600" u="none" cap="none" strike="noStrike">
                <a:solidFill>
                  <a:schemeClr val="dk1"/>
                </a:solidFill>
                <a:latin typeface="Calibri"/>
                <a:ea typeface="Calibri"/>
                <a:cs typeface="Calibri"/>
                <a:sym typeface="Calibri"/>
              </a:defRPr>
            </a:lvl9pPr>
          </a:lstStyle>
          <a:p/>
        </p:txBody>
      </p:sp>
      <p:sp>
        <p:nvSpPr>
          <p:cNvPr id="53" name="Google Shape;53;p2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54" name="Google Shape;54;p23"/>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5" name="Google Shape;55;p23"/>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6" name="Google Shape;56;p23"/>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24"/>
          <p:cNvSpPr txBox="1"/>
          <p:nvPr>
            <p:ph type="title"/>
          </p:nvPr>
        </p:nvSpPr>
        <p:spPr>
          <a:xfrm>
            <a:off x="838200"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59" name="Google Shape;59;p24"/>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0" name="Google Shape;60;p24"/>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1" name="Google Shape;61;p24"/>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2" name="Shape 62"/>
        <p:cNvGrpSpPr/>
        <p:nvPr/>
      </p:nvGrpSpPr>
      <p:grpSpPr>
        <a:xfrm>
          <a:off x="0" y="0"/>
          <a:ext cx="0" cy="0"/>
          <a:chOff x="0" y="0"/>
          <a:chExt cx="0" cy="0"/>
        </a:xfrm>
      </p:grpSpPr>
      <p:sp>
        <p:nvSpPr>
          <p:cNvPr id="63" name="Google Shape;63;p25"/>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4" name="Google Shape;64;p25"/>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65" name="Google Shape;65;p25"/>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6" name="Shape 66"/>
        <p:cNvGrpSpPr/>
        <p:nvPr/>
      </p:nvGrpSpPr>
      <p:grpSpPr>
        <a:xfrm>
          <a:off x="0" y="0"/>
          <a:ext cx="0" cy="0"/>
          <a:chOff x="0" y="0"/>
          <a:chExt cx="0" cy="0"/>
        </a:xfrm>
      </p:grpSpPr>
      <p:sp>
        <p:nvSpPr>
          <p:cNvPr id="67" name="Google Shape;67;p2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68" name="Google Shape;68;p2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Autofit/>
          </a:bodyPr>
          <a:lstStyle>
            <a:lvl1pPr indent="-431800" lvl="0" marL="457200" marR="0" rtl="0" algn="l">
              <a:lnSpc>
                <a:spcPct val="90000"/>
              </a:lnSpc>
              <a:spcBef>
                <a:spcPts val="1000"/>
              </a:spcBef>
              <a:spcAft>
                <a:spcPts val="0"/>
              </a:spcAft>
              <a:buClr>
                <a:schemeClr val="dk1"/>
              </a:buClr>
              <a:buSzPts val="3200"/>
              <a:buFont typeface="Arial"/>
              <a:buChar char="•"/>
              <a:defRPr b="0" i="0" sz="3200" u="none" cap="none" strike="noStrike">
                <a:solidFill>
                  <a:schemeClr val="dk1"/>
                </a:solidFill>
                <a:latin typeface="Arial"/>
                <a:ea typeface="Arial"/>
                <a:cs typeface="Arial"/>
                <a:sym typeface="Arial"/>
              </a:defRPr>
            </a:lvl1pPr>
            <a:lvl2pPr indent="-406400" lvl="1" marL="914400" marR="0" rtl="0" algn="l">
              <a:lnSpc>
                <a:spcPct val="90000"/>
              </a:lnSpc>
              <a:spcBef>
                <a:spcPts val="5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2pPr>
            <a:lvl3pPr indent="-381000" lvl="2" marL="13716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55600" lvl="5" marL="27432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69" name="Google Shape;69;p2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1pPr>
            <a:lvl2pPr indent="-228600" lvl="1" marL="914400" marR="0" rtl="0" algn="l">
              <a:lnSpc>
                <a:spcPct val="90000"/>
              </a:lnSpc>
              <a:spcBef>
                <a:spcPts val="50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228600" lvl="2" marL="1371600" marR="0" rtl="0" algn="l">
              <a:lnSpc>
                <a:spcPct val="90000"/>
              </a:lnSpc>
              <a:spcBef>
                <a:spcPts val="5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Arial"/>
                <a:ea typeface="Arial"/>
                <a:cs typeface="Arial"/>
                <a:sym typeface="Arial"/>
              </a:defRPr>
            </a:lvl4pPr>
            <a:lvl5pPr indent="-228600" lvl="4" marL="22860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Arial"/>
                <a:ea typeface="Arial"/>
                <a:cs typeface="Arial"/>
                <a:sym typeface="Arial"/>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70" name="Google Shape;70;p26"/>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71" name="Google Shape;71;p26"/>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72" name="Google Shape;72;p26"/>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3" name="Shape 73"/>
        <p:cNvGrpSpPr/>
        <p:nvPr/>
      </p:nvGrpSpPr>
      <p:grpSpPr>
        <a:xfrm>
          <a:off x="0" y="0"/>
          <a:ext cx="0" cy="0"/>
          <a:chOff x="0" y="0"/>
          <a:chExt cx="0" cy="0"/>
        </a:xfrm>
      </p:grpSpPr>
      <p:sp>
        <p:nvSpPr>
          <p:cNvPr id="74" name="Google Shape;74;p2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marR="0" rtl="0" algn="l">
              <a:lnSpc>
                <a:spcPct val="90000"/>
              </a:lnSpc>
              <a:spcBef>
                <a:spcPts val="0"/>
              </a:spcBef>
              <a:spcAft>
                <a:spcPts val="0"/>
              </a:spcAft>
              <a:buClr>
                <a:schemeClr val="dk1"/>
              </a:buClr>
              <a:buSzPts val="3200"/>
              <a:buFont typeface="Arial"/>
              <a:buNone/>
              <a:defRPr b="0" i="0" sz="32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75" name="Google Shape;75;p27"/>
          <p:cNvSpPr/>
          <p:nvPr>
            <p:ph idx="2" type="pic"/>
          </p:nvPr>
        </p:nvSpPr>
        <p:spPr>
          <a:xfrm>
            <a:off x="5183188" y="987425"/>
            <a:ext cx="6172200" cy="4873625"/>
          </a:xfrm>
          <a:prstGeom prst="rect">
            <a:avLst/>
          </a:prstGeom>
          <a:noFill/>
          <a:ln>
            <a:noFill/>
          </a:ln>
        </p:spPr>
      </p:sp>
      <p:sp>
        <p:nvSpPr>
          <p:cNvPr id="76" name="Google Shape;76;p2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marR="0" rtl="0" algn="l">
              <a:lnSpc>
                <a:spcPct val="90000"/>
              </a:lnSpc>
              <a:spcBef>
                <a:spcPts val="1000"/>
              </a:spcBef>
              <a:spcAft>
                <a:spcPts val="0"/>
              </a:spcAft>
              <a:buClr>
                <a:schemeClr val="dk1"/>
              </a:buClr>
              <a:buSzPts val="1600"/>
              <a:buFont typeface="Arial"/>
              <a:buNone/>
              <a:defRPr b="0" i="0" sz="1600" u="none" cap="none" strike="noStrike">
                <a:solidFill>
                  <a:schemeClr val="dk1"/>
                </a:solidFill>
                <a:latin typeface="Arial"/>
                <a:ea typeface="Arial"/>
                <a:cs typeface="Arial"/>
                <a:sym typeface="Arial"/>
              </a:defRPr>
            </a:lvl1pPr>
            <a:lvl2pPr indent="-228600" lvl="1" marL="914400" marR="0" rtl="0" algn="l">
              <a:lnSpc>
                <a:spcPct val="90000"/>
              </a:lnSpc>
              <a:spcBef>
                <a:spcPts val="500"/>
              </a:spcBef>
              <a:spcAft>
                <a:spcPts val="0"/>
              </a:spcAft>
              <a:buClr>
                <a:schemeClr val="dk1"/>
              </a:buClr>
              <a:buSzPts val="1400"/>
              <a:buFont typeface="Arial"/>
              <a:buNone/>
              <a:defRPr b="0" i="0" sz="1400" u="none" cap="none" strike="noStrike">
                <a:solidFill>
                  <a:schemeClr val="dk1"/>
                </a:solidFill>
                <a:latin typeface="Arial"/>
                <a:ea typeface="Arial"/>
                <a:cs typeface="Arial"/>
                <a:sym typeface="Arial"/>
              </a:defRPr>
            </a:lvl2pPr>
            <a:lvl3pPr indent="-228600" lvl="2" marL="1371600" marR="0" rtl="0" algn="l">
              <a:lnSpc>
                <a:spcPct val="90000"/>
              </a:lnSpc>
              <a:spcBef>
                <a:spcPts val="500"/>
              </a:spcBef>
              <a:spcAft>
                <a:spcPts val="0"/>
              </a:spcAft>
              <a:buClr>
                <a:schemeClr val="dk1"/>
              </a:buClr>
              <a:buSzPts val="1200"/>
              <a:buFont typeface="Arial"/>
              <a:buNone/>
              <a:defRPr b="0" i="0" sz="1200" u="none" cap="none" strike="noStrike">
                <a:solidFill>
                  <a:schemeClr val="dk1"/>
                </a:solidFill>
                <a:latin typeface="Arial"/>
                <a:ea typeface="Arial"/>
                <a:cs typeface="Arial"/>
                <a:sym typeface="Arial"/>
              </a:defRPr>
            </a:lvl3pPr>
            <a:lvl4pPr indent="-228600" lvl="3" marL="1828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Arial"/>
                <a:ea typeface="Arial"/>
                <a:cs typeface="Arial"/>
                <a:sym typeface="Arial"/>
              </a:defRPr>
            </a:lvl4pPr>
            <a:lvl5pPr indent="-228600" lvl="4" marL="22860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Arial"/>
                <a:ea typeface="Arial"/>
                <a:cs typeface="Arial"/>
                <a:sym typeface="Arial"/>
              </a:defRPr>
            </a:lvl5pPr>
            <a:lvl6pPr indent="-228600" lvl="5" marL="27432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6pPr>
            <a:lvl7pPr indent="-228600" lvl="6" marL="32004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7pPr>
            <a:lvl8pPr indent="-228600" lvl="7" marL="36576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8pPr>
            <a:lvl9pPr indent="-228600" lvl="8" marL="4114800" marR="0" rtl="0" algn="l">
              <a:lnSpc>
                <a:spcPct val="90000"/>
              </a:lnSpc>
              <a:spcBef>
                <a:spcPts val="500"/>
              </a:spcBef>
              <a:spcAft>
                <a:spcPts val="0"/>
              </a:spcAft>
              <a:buClr>
                <a:schemeClr val="dk1"/>
              </a:buClr>
              <a:buSzPts val="1000"/>
              <a:buFont typeface="Arial"/>
              <a:buNone/>
              <a:defRPr b="0" i="0" sz="1000" u="none" cap="none" strike="noStrike">
                <a:solidFill>
                  <a:schemeClr val="dk1"/>
                </a:solidFill>
                <a:latin typeface="Calibri"/>
                <a:ea typeface="Calibri"/>
                <a:cs typeface="Calibri"/>
                <a:sym typeface="Calibri"/>
              </a:defRPr>
            </a:lvl9pPr>
          </a:lstStyle>
          <a:p/>
        </p:txBody>
      </p:sp>
      <p:sp>
        <p:nvSpPr>
          <p:cNvPr id="77" name="Google Shape;77;p27"/>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78" name="Google Shape;78;p27"/>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79" name="Google Shape;79;p27"/>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0" name="Shape 80"/>
        <p:cNvGrpSpPr/>
        <p:nvPr/>
      </p:nvGrpSpPr>
      <p:grpSpPr>
        <a:xfrm>
          <a:off x="0" y="0"/>
          <a:ext cx="0" cy="0"/>
          <a:chOff x="0" y="0"/>
          <a:chExt cx="0" cy="0"/>
        </a:xfrm>
      </p:grpSpPr>
      <p:sp>
        <p:nvSpPr>
          <p:cNvPr id="81" name="Google Shape;81;p28"/>
          <p:cNvSpPr txBox="1"/>
          <p:nvPr>
            <p:ph type="title"/>
          </p:nvPr>
        </p:nvSpPr>
        <p:spPr>
          <a:xfrm>
            <a:off x="838200" y="365125"/>
            <a:ext cx="10515600" cy="1325563"/>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2" name="Google Shape;82;p2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3" name="Google Shape;83;p28"/>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4" name="Google Shape;84;p28"/>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5" name="Google Shape;85;p28"/>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29"/>
          <p:cNvSpPr txBox="1"/>
          <p:nvPr>
            <p:ph type="title"/>
          </p:nvPr>
        </p:nvSpPr>
        <p:spPr>
          <a:xfrm rot="5400000">
            <a:off x="7133431" y="1956594"/>
            <a:ext cx="5811838" cy="2628900"/>
          </a:xfrm>
          <a:prstGeom prst="rect">
            <a:avLst/>
          </a:prstGeom>
          <a:noFill/>
          <a:ln>
            <a:noFill/>
          </a:ln>
        </p:spPr>
        <p:txBody>
          <a:bodyPr anchorCtr="0" anchor="t" bIns="45700" lIns="91425" spcFirstLastPara="1" rIns="91425" wrap="square" tIns="45700">
            <a:noAutofit/>
          </a:bodyPr>
          <a:lstStyle>
            <a:lvl1pPr lvl="0" marR="0" rtl="0" algn="l">
              <a:lnSpc>
                <a:spcPct val="90000"/>
              </a:lnSpc>
              <a:spcBef>
                <a:spcPts val="0"/>
              </a:spcBef>
              <a:spcAft>
                <a:spcPts val="0"/>
              </a:spcAft>
              <a:buClr>
                <a:schemeClr val="dk1"/>
              </a:buClr>
              <a:buSzPts val="4400"/>
              <a:buFont typeface="Arial"/>
              <a:buNone/>
              <a:defRPr b="0" i="0" sz="44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88" name="Google Shape;88;p2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89" name="Google Shape;89;p29"/>
          <p:cNvSpPr txBox="1"/>
          <p:nvPr>
            <p:ph idx="10" type="dt"/>
          </p:nvPr>
        </p:nvSpPr>
        <p:spPr>
          <a:xfrm>
            <a:off x="838200" y="6356350"/>
            <a:ext cx="27432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0" name="Google Shape;90;p29"/>
          <p:cNvSpPr txBox="1"/>
          <p:nvPr>
            <p:ph idx="11" type="ftr"/>
          </p:nvPr>
        </p:nvSpPr>
        <p:spPr>
          <a:xfrm>
            <a:off x="4038600" y="6356350"/>
            <a:ext cx="4114800" cy="36512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91" name="Google Shape;91;p29"/>
          <p:cNvSpPr txBox="1"/>
          <p:nvPr>
            <p:ph idx="12" type="sldNum"/>
          </p:nvPr>
        </p:nvSpPr>
        <p:spPr>
          <a:xfrm>
            <a:off x="8610600" y="6356350"/>
            <a:ext cx="2743200" cy="365125"/>
          </a:xfrm>
          <a:prstGeom prst="rect">
            <a:avLst/>
          </a:prstGeom>
          <a:noFill/>
          <a:ln>
            <a:noFill/>
          </a:ln>
        </p:spPr>
        <p:txBody>
          <a:bodyPr anchorCtr="0" anchor="t" bIns="45700" lIns="91425" spcFirstLastPara="1" rIns="91425" wrap="square" tIns="45700">
            <a:noAutofit/>
          </a:bodyPr>
          <a:lstStyle>
            <a:lvl1pPr indent="0" lvl="0"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1pPr>
            <a:lvl2pPr indent="0" lvl="1"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2pPr>
            <a:lvl3pPr indent="0" lvl="2"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3pPr>
            <a:lvl4pPr indent="0" lvl="3"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4pPr>
            <a:lvl5pPr indent="0" lvl="4"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5pPr>
            <a:lvl6pPr indent="0" lvl="5"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6pPr>
            <a:lvl7pPr indent="0" lvl="6"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7pPr>
            <a:lvl8pPr indent="0" lvl="7"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8pPr>
            <a:lvl9pPr indent="0" lvl="8" marL="0" marR="0" rtl="0" algn="l">
              <a:lnSpc>
                <a:spcPct val="100000"/>
              </a:lnSpc>
              <a:spcBef>
                <a:spcPts val="0"/>
              </a:spcBef>
              <a:spcAft>
                <a:spcPts val="0"/>
              </a:spcAft>
              <a:buClr>
                <a:srgbClr val="000000"/>
              </a:buClr>
              <a:buSzPts val="1800"/>
              <a:buFont typeface="Arial"/>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theme" Target="../theme/theme1.xml"/><Relationship Id="rId14" Type="http://schemas.openxmlformats.org/officeDocument/2006/relationships/slideLayout" Target="../slideLayouts/slideLayout1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70C0">
            <a:alpha val="98824"/>
          </a:srgbClr>
        </a:solidFill>
      </p:bgPr>
    </p:bg>
    <p:spTree>
      <p:nvGrpSpPr>
        <p:cNvPr id="9" name="Shape 9"/>
        <p:cNvGrpSpPr/>
        <p:nvPr/>
      </p:nvGrpSpPr>
      <p:grpSpPr>
        <a:xfrm>
          <a:off x="0" y="0"/>
          <a:ext cx="0" cy="0"/>
          <a:chOff x="0" y="0"/>
          <a:chExt cx="0" cy="0"/>
        </a:xfrm>
      </p:grpSpPr>
      <p:sp>
        <p:nvSpPr>
          <p:cNvPr id="10" name="Google Shape;10;p18"/>
          <p:cNvSpPr/>
          <p:nvPr/>
        </p:nvSpPr>
        <p:spPr>
          <a:xfrm>
            <a:off x="26670" y="3810"/>
            <a:ext cx="12192000" cy="6858000"/>
          </a:xfrm>
          <a:prstGeom prst="rect">
            <a:avLst/>
          </a:prstGeom>
          <a:solidFill>
            <a:srgbClr val="E1EFD8"/>
          </a:solidFill>
          <a:ln cap="flat" cmpd="sng" w="76200">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Change their ways Change their ways </a:t>
            </a:r>
            <a:endParaRPr b="0" i="0" sz="1800" u="none" cap="none" strike="noStrike">
              <a:solidFill>
                <a:schemeClr val="lt1"/>
              </a:solidFill>
              <a:latin typeface="Calibri"/>
              <a:ea typeface="Calibri"/>
              <a:cs typeface="Calibri"/>
              <a:sym typeface="Calibri"/>
            </a:endParaRPr>
          </a:p>
        </p:txBody>
      </p:sp>
      <p:sp>
        <p:nvSpPr>
          <p:cNvPr id="11" name="Google Shape;11;p18"/>
          <p:cNvSpPr/>
          <p:nvPr/>
        </p:nvSpPr>
        <p:spPr>
          <a:xfrm>
            <a:off x="283148" y="226834"/>
            <a:ext cx="11708781" cy="6400800"/>
          </a:xfrm>
          <a:prstGeom prst="rect">
            <a:avLst/>
          </a:prstGeom>
          <a:solidFill>
            <a:schemeClr val="lt1"/>
          </a:solidFill>
          <a:ln cap="flat" cmpd="sng" w="38100">
            <a:solidFill>
              <a:schemeClr val="dk1"/>
            </a:solidFill>
            <a:prstDash val="solid"/>
            <a:miter lim="8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rPr b="0" i="0" lang="en-GB" sz="1800" u="none" cap="none" strike="noStrike">
                <a:solidFill>
                  <a:schemeClr val="lt1"/>
                </a:solidFill>
                <a:latin typeface="Calibri"/>
                <a:ea typeface="Calibri"/>
                <a:cs typeface="Calibri"/>
                <a:sym typeface="Calibri"/>
              </a:rPr>
              <a:t>Change their ways Change their ways </a:t>
            </a:r>
            <a:endParaRPr b="0" i="0" sz="1800" u="none" cap="none" strike="noStrike">
              <a:solidFill>
                <a:schemeClr val="lt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1.gi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0.xml"/><Relationship Id="rId3" Type="http://schemas.openxmlformats.org/officeDocument/2006/relationships/image" Target="../media/image2.pn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1.xml"/><Relationship Id="rId3" Type="http://schemas.openxmlformats.org/officeDocument/2006/relationships/image" Target="../media/image6.png"/><Relationship Id="rId4" Type="http://schemas.openxmlformats.org/officeDocument/2006/relationships/image" Target="../media/image7.png"/><Relationship Id="rId5"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9.png"/><Relationship Id="rId5"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4.xml"/><Relationship Id="rId3" Type="http://schemas.openxmlformats.org/officeDocument/2006/relationships/image" Target="../media/image1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6.xml"/><Relationship Id="rId3" Type="http://schemas.openxmlformats.org/officeDocument/2006/relationships/image" Target="../media/image1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7.xml"/><Relationship Id="rId3" Type="http://schemas.openxmlformats.org/officeDocument/2006/relationships/hyperlink" Target="https://www.bbc.co.uk/bitesize/parents" TargetMode="External"/><Relationship Id="rId4" Type="http://schemas.openxmlformats.org/officeDocument/2006/relationships/image" Target="../media/image15.png"/><Relationship Id="rId5" Type="http://schemas.openxmlformats.org/officeDocument/2006/relationships/hyperlink" Target="https://www.youngminds.org.uk/parent/parents-a-z-mental-health-guide/exam-time/" TargetMode="External"/><Relationship Id="rId6" Type="http://schemas.openxmlformats.org/officeDocument/2006/relationships/image" Target="../media/image17.png"/><Relationship Id="rId7" Type="http://schemas.openxmlformats.org/officeDocument/2006/relationships/hyperlink" Target="https://www.place2be.org.uk/media/pnxjiuwl/navigating-exam-season-guide-for-parents.pdf" TargetMode="External"/><Relationship Id="rId8"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6" name="Shape 96"/>
        <p:cNvGrpSpPr/>
        <p:nvPr/>
      </p:nvGrpSpPr>
      <p:grpSpPr>
        <a:xfrm>
          <a:off x="0" y="0"/>
          <a:ext cx="0" cy="0"/>
          <a:chOff x="0" y="0"/>
          <a:chExt cx="0" cy="0"/>
        </a:xfrm>
      </p:grpSpPr>
      <p:sp>
        <p:nvSpPr>
          <p:cNvPr id="97" name="Google Shape;97;h51c641a06025ec34_0_71"/>
          <p:cNvSpPr txBox="1"/>
          <p:nvPr>
            <p:ph type="title"/>
          </p:nvPr>
        </p:nvSpPr>
        <p:spPr>
          <a:xfrm>
            <a:off x="415600" y="1673700"/>
            <a:ext cx="11360700" cy="2520900"/>
          </a:xfrm>
          <a:prstGeom prst="rect">
            <a:avLst/>
          </a:prstGeom>
        </p:spPr>
        <p:txBody>
          <a:bodyPr anchorCtr="0" anchor="b" bIns="121900" lIns="121900" spcFirstLastPara="1" rIns="121900" wrap="square" tIns="121900">
            <a:noAutofit/>
          </a:bodyPr>
          <a:lstStyle/>
          <a:p>
            <a:pPr indent="0" lvl="0" marL="0" rtl="0" algn="ctr">
              <a:spcBef>
                <a:spcPts val="0"/>
              </a:spcBef>
              <a:spcAft>
                <a:spcPts val="0"/>
              </a:spcAft>
              <a:buNone/>
            </a:pPr>
            <a:r>
              <a:t/>
            </a:r>
            <a:endParaRPr/>
          </a:p>
        </p:txBody>
      </p:sp>
      <p:sp>
        <p:nvSpPr>
          <p:cNvPr id="98" name="Google Shape;98;h51c641a06025ec34_0_71"/>
          <p:cNvSpPr txBox="1"/>
          <p:nvPr>
            <p:ph idx="1" type="body"/>
          </p:nvPr>
        </p:nvSpPr>
        <p:spPr>
          <a:xfrm>
            <a:off x="415600" y="4304567"/>
            <a:ext cx="11360700" cy="1734300"/>
          </a:xfrm>
          <a:prstGeom prst="rect">
            <a:avLst/>
          </a:prstGeom>
        </p:spPr>
        <p:txBody>
          <a:bodyPr anchorCtr="0" anchor="ctr" bIns="121900" lIns="121900" spcFirstLastPara="1" rIns="121900" wrap="square" tIns="121900">
            <a:noAutofit/>
          </a:bodyPr>
          <a:lstStyle/>
          <a:p>
            <a:pPr indent="0" lvl="0" marL="0" rtl="0" algn="ctr">
              <a:spcBef>
                <a:spcPts val="0"/>
              </a:spcBef>
              <a:spcAft>
                <a:spcPts val="0"/>
              </a:spcAft>
              <a:buNone/>
            </a:pPr>
            <a:r>
              <a:t/>
            </a:r>
            <a:endParaRPr/>
          </a:p>
        </p:txBody>
      </p:sp>
      <p:pic>
        <p:nvPicPr>
          <p:cNvPr id="99" name="Google Shape;99;h51c641a06025ec34_0_71" title="6900a7f99c3291556d8d82a2d94f263c.gif"/>
          <p:cNvPicPr preferRelativeResize="0"/>
          <p:nvPr/>
        </p:nvPicPr>
        <p:blipFill>
          <a:blip r:embed="rId3">
            <a:alphaModFix/>
          </a:blip>
          <a:stretch>
            <a:fillRect/>
          </a:stretch>
        </p:blipFill>
        <p:spPr>
          <a:xfrm>
            <a:off x="1217250" y="684700"/>
            <a:ext cx="10096500" cy="567927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g117d30df37b_0_127"/>
          <p:cNvSpPr txBox="1"/>
          <p:nvPr>
            <p:ph type="title"/>
          </p:nvPr>
        </p:nvSpPr>
        <p:spPr>
          <a:xfrm>
            <a:off x="415600" y="1673700"/>
            <a:ext cx="11360700" cy="2520900"/>
          </a:xfrm>
          <a:prstGeom prst="rect">
            <a:avLst/>
          </a:prstGeom>
          <a:noFill/>
          <a:ln>
            <a:noFill/>
          </a:ln>
        </p:spPr>
        <p:txBody>
          <a:bodyPr anchorCtr="0" anchor="b" bIns="121900" lIns="121900" spcFirstLastPara="1" rIns="121900" wrap="square" tIns="121900">
            <a:noAutofit/>
          </a:bodyPr>
          <a:lstStyle/>
          <a:p>
            <a:pPr indent="0" lvl="0" marL="0" rtl="0" algn="ctr">
              <a:lnSpc>
                <a:spcPct val="100000"/>
              </a:lnSpc>
              <a:spcBef>
                <a:spcPts val="0"/>
              </a:spcBef>
              <a:spcAft>
                <a:spcPts val="0"/>
              </a:spcAft>
              <a:buSzPts val="16000"/>
              <a:buNone/>
            </a:pPr>
            <a:r>
              <a:rPr lang="en-GB"/>
              <a:t>Welcome</a:t>
            </a:r>
            <a:endParaRPr/>
          </a:p>
        </p:txBody>
      </p:sp>
      <p:sp>
        <p:nvSpPr>
          <p:cNvPr id="106" name="Google Shape;106;g117d30df37b_0_127"/>
          <p:cNvSpPr txBox="1"/>
          <p:nvPr>
            <p:ph idx="1" type="body"/>
          </p:nvPr>
        </p:nvSpPr>
        <p:spPr>
          <a:xfrm>
            <a:off x="415600" y="4304567"/>
            <a:ext cx="11360700" cy="1734300"/>
          </a:xfrm>
          <a:prstGeom prst="rect">
            <a:avLst/>
          </a:prstGeom>
          <a:noFill/>
          <a:ln>
            <a:noFill/>
          </a:ln>
        </p:spPr>
        <p:txBody>
          <a:bodyPr anchorCtr="0" anchor="ctr" bIns="121900" lIns="121900" spcFirstLastPara="1" rIns="121900" wrap="square" tIns="121900">
            <a:noAutofit/>
          </a:bodyPr>
          <a:lstStyle/>
          <a:p>
            <a:pPr indent="0" lvl="0" marL="0" rtl="0" algn="ctr">
              <a:lnSpc>
                <a:spcPct val="100000"/>
              </a:lnSpc>
              <a:spcBef>
                <a:spcPts val="0"/>
              </a:spcBef>
              <a:spcAft>
                <a:spcPts val="0"/>
              </a:spcAft>
              <a:buSzPts val="1900"/>
              <a:buNone/>
            </a:pPr>
            <a:r>
              <a:rPr lang="en-GB" sz="3800"/>
              <a:t>Year 11 Revision Evening</a:t>
            </a:r>
            <a:endParaRPr sz="3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g117d30df37b_0_0"/>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3300"/>
              <a:t>How Our Brain Works</a:t>
            </a:r>
            <a:endParaRPr sz="3300"/>
          </a:p>
        </p:txBody>
      </p:sp>
      <p:sp>
        <p:nvSpPr>
          <p:cNvPr id="112" name="Google Shape;112;g117d30df37b_0_0"/>
          <p:cNvSpPr txBox="1"/>
          <p:nvPr>
            <p:ph idx="1" type="body"/>
          </p:nvPr>
        </p:nvSpPr>
        <p:spPr>
          <a:xfrm>
            <a:off x="415600" y="1536633"/>
            <a:ext cx="11360700" cy="27360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2700">
                <a:solidFill>
                  <a:srgbClr val="666666"/>
                </a:solidFill>
                <a:latin typeface="Arial"/>
                <a:ea typeface="Arial"/>
                <a:cs typeface="Arial"/>
                <a:sym typeface="Arial"/>
              </a:rPr>
              <a:t>Your brain is primarily composed of about 85 billion neurons, which is more than the number of stars you can see with the naked eye in the night sky. A neuron is a cell which acts as a messenger, sending information in the form of nerve impulses (like electrical signals) to other neurons</a:t>
            </a:r>
            <a:endParaRPr sz="2700">
              <a:solidFill>
                <a:srgbClr val="666666"/>
              </a:solidFill>
              <a:latin typeface="Arial"/>
              <a:ea typeface="Arial"/>
              <a:cs typeface="Arial"/>
              <a:sym typeface="Arial"/>
            </a:endParaRPr>
          </a:p>
          <a:p>
            <a:pPr indent="0" lvl="0" marL="0" rtl="0" algn="l">
              <a:lnSpc>
                <a:spcPct val="100000"/>
              </a:lnSpc>
              <a:spcBef>
                <a:spcPts val="0"/>
              </a:spcBef>
              <a:spcAft>
                <a:spcPts val="0"/>
              </a:spcAft>
              <a:buSzPts val="1900"/>
              <a:buNone/>
            </a:pPr>
            <a:r>
              <a:rPr lang="en-GB" sz="1800">
                <a:solidFill>
                  <a:srgbClr val="D9D9D9"/>
                </a:solidFill>
                <a:latin typeface="Arial"/>
                <a:ea typeface="Arial"/>
                <a:cs typeface="Arial"/>
                <a:sym typeface="Arial"/>
              </a:rPr>
              <a:t> </a:t>
            </a:r>
            <a:endParaRPr/>
          </a:p>
        </p:txBody>
      </p:sp>
      <p:pic>
        <p:nvPicPr>
          <p:cNvPr id="113" name="Google Shape;113;g117d30df37b_0_0"/>
          <p:cNvPicPr preferRelativeResize="0"/>
          <p:nvPr/>
        </p:nvPicPr>
        <p:blipFill rotWithShape="1">
          <a:blip r:embed="rId3">
            <a:alphaModFix/>
          </a:blip>
          <a:srcRect b="0" l="0" r="0" t="0"/>
          <a:stretch/>
        </p:blipFill>
        <p:spPr>
          <a:xfrm>
            <a:off x="2760067" y="3896300"/>
            <a:ext cx="6477000" cy="24892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g117d30df37b_0_23"/>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t/>
            </a:r>
            <a:endParaRPr/>
          </a:p>
        </p:txBody>
      </p:sp>
      <p:sp>
        <p:nvSpPr>
          <p:cNvPr id="119" name="Google Shape;119;g117d30df37b_0_23"/>
          <p:cNvSpPr txBox="1"/>
          <p:nvPr>
            <p:ph idx="1" type="body"/>
          </p:nvPr>
        </p:nvSpPr>
        <p:spPr>
          <a:xfrm>
            <a:off x="415600" y="1471633"/>
            <a:ext cx="11360700" cy="45552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t/>
            </a:r>
            <a:endParaRPr sz="2900">
              <a:solidFill>
                <a:srgbClr val="F3F3F3"/>
              </a:solidFill>
              <a:latin typeface="Arial"/>
              <a:ea typeface="Arial"/>
              <a:cs typeface="Arial"/>
              <a:sym typeface="Arial"/>
            </a:endParaRPr>
          </a:p>
          <a:p>
            <a:pPr indent="0" lvl="0" marL="0" rtl="0" algn="ctr">
              <a:lnSpc>
                <a:spcPct val="100000"/>
              </a:lnSpc>
              <a:spcBef>
                <a:spcPts val="0"/>
              </a:spcBef>
              <a:spcAft>
                <a:spcPts val="0"/>
              </a:spcAft>
              <a:buSzPts val="1900"/>
              <a:buNone/>
            </a:pPr>
            <a:r>
              <a:rPr lang="en-GB" sz="4800">
                <a:solidFill>
                  <a:schemeClr val="dk2"/>
                </a:solidFill>
                <a:latin typeface="Arial"/>
                <a:ea typeface="Arial"/>
                <a:cs typeface="Arial"/>
                <a:sym typeface="Arial"/>
              </a:rPr>
              <a:t>When you stop practicing something, the connections between your neurons weaken and can ultimately be dismantled or pruned. </a:t>
            </a:r>
            <a:endParaRPr sz="3700">
              <a:solidFill>
                <a:schemeClr val="dk2"/>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g117d30df37b_0_13"/>
          <p:cNvSpPr txBox="1"/>
          <p:nvPr>
            <p:ph type="title"/>
          </p:nvPr>
        </p:nvSpPr>
        <p:spPr>
          <a:xfrm>
            <a:off x="415600" y="1673700"/>
            <a:ext cx="11360700" cy="4365300"/>
          </a:xfrm>
          <a:prstGeom prst="rect">
            <a:avLst/>
          </a:prstGeom>
          <a:noFill/>
          <a:ln>
            <a:noFill/>
          </a:ln>
        </p:spPr>
        <p:txBody>
          <a:bodyPr anchorCtr="0" anchor="b" bIns="121900" lIns="121900" spcFirstLastPara="1" rIns="121900" wrap="square" tIns="121900">
            <a:noAutofit/>
          </a:bodyPr>
          <a:lstStyle/>
          <a:p>
            <a:pPr indent="0" lvl="0" marL="0" rtl="0" algn="ctr">
              <a:lnSpc>
                <a:spcPct val="100000"/>
              </a:lnSpc>
              <a:spcBef>
                <a:spcPts val="0"/>
              </a:spcBef>
              <a:spcAft>
                <a:spcPts val="0"/>
              </a:spcAft>
              <a:buSzPts val="16000"/>
              <a:buNone/>
            </a:pPr>
            <a:r>
              <a:rPr lang="en-GB"/>
              <a:t>Use it or lose it</a:t>
            </a:r>
            <a:endParaRPr/>
          </a:p>
        </p:txBody>
      </p:sp>
      <p:sp>
        <p:nvSpPr>
          <p:cNvPr id="125" name="Google Shape;125;g117d30df37b_0_13"/>
          <p:cNvSpPr txBox="1"/>
          <p:nvPr>
            <p:ph idx="1" type="body"/>
          </p:nvPr>
        </p:nvSpPr>
        <p:spPr>
          <a:xfrm>
            <a:off x="415600" y="4304567"/>
            <a:ext cx="11360700" cy="1734300"/>
          </a:xfrm>
          <a:prstGeom prst="rect">
            <a:avLst/>
          </a:prstGeom>
          <a:noFill/>
          <a:ln>
            <a:noFill/>
          </a:ln>
        </p:spPr>
        <p:txBody>
          <a:bodyPr anchorCtr="0" anchor="ctr" bIns="121900" lIns="121900" spcFirstLastPara="1" rIns="121900" wrap="square" tIns="121900">
            <a:noAutofit/>
          </a:bodyPr>
          <a:lstStyle/>
          <a:p>
            <a:pPr indent="0" lvl="0" marL="0" rtl="0" algn="ctr">
              <a:lnSpc>
                <a:spcPct val="100000"/>
              </a:lnSpc>
              <a:spcBef>
                <a:spcPts val="0"/>
              </a:spcBef>
              <a:spcAft>
                <a:spcPts val="0"/>
              </a:spcAft>
              <a:buSzPts val="19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g117d30df37b_0_28"/>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3100"/>
              <a:t>But don’t worry - you can strengthen your neurons</a:t>
            </a:r>
            <a:endParaRPr sz="3100"/>
          </a:p>
        </p:txBody>
      </p:sp>
      <p:sp>
        <p:nvSpPr>
          <p:cNvPr id="131" name="Google Shape;131;g117d30df37b_0_28"/>
          <p:cNvSpPr txBox="1"/>
          <p:nvPr>
            <p:ph idx="1" type="body"/>
          </p:nvPr>
        </p:nvSpPr>
        <p:spPr>
          <a:xfrm>
            <a:off x="415600" y="1536628"/>
            <a:ext cx="11360700" cy="27213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2700">
                <a:solidFill>
                  <a:schemeClr val="dk2"/>
                </a:solidFill>
                <a:latin typeface="Arial"/>
                <a:ea typeface="Arial"/>
                <a:cs typeface="Arial"/>
                <a:sym typeface="Arial"/>
              </a:rPr>
              <a:t>The fact that learning rewires your neurons shows how dynamic (plastic) your brain is—that the brain changes and does not remain fixed. Practicing or rehearsing repeatedly activates your neurons and makes you learn.</a:t>
            </a:r>
            <a:endParaRPr sz="2700">
              <a:solidFill>
                <a:schemeClr val="dk2"/>
              </a:solidFill>
              <a:latin typeface="Arial"/>
              <a:ea typeface="Arial"/>
              <a:cs typeface="Arial"/>
              <a:sym typeface="Arial"/>
            </a:endParaRPr>
          </a:p>
          <a:p>
            <a:pPr indent="0" lvl="0" marL="0" rtl="0" algn="l">
              <a:lnSpc>
                <a:spcPct val="100000"/>
              </a:lnSpc>
              <a:spcBef>
                <a:spcPts val="0"/>
              </a:spcBef>
              <a:spcAft>
                <a:spcPts val="0"/>
              </a:spcAft>
              <a:buSzPts val="1900"/>
              <a:buNone/>
            </a:pPr>
            <a:r>
              <a:t/>
            </a:r>
            <a:endParaRPr sz="2700">
              <a:solidFill>
                <a:srgbClr val="F3F3F3"/>
              </a:solidFill>
              <a:latin typeface="Arial"/>
              <a:ea typeface="Arial"/>
              <a:cs typeface="Arial"/>
              <a:sym typeface="Arial"/>
            </a:endParaRPr>
          </a:p>
        </p:txBody>
      </p:sp>
      <p:pic>
        <p:nvPicPr>
          <p:cNvPr id="132" name="Google Shape;132;g117d30df37b_0_28"/>
          <p:cNvPicPr preferRelativeResize="0"/>
          <p:nvPr/>
        </p:nvPicPr>
        <p:blipFill rotWithShape="1">
          <a:blip r:embed="rId3">
            <a:alphaModFix/>
          </a:blip>
          <a:srcRect b="0" l="0" r="0" t="0"/>
          <a:stretch/>
        </p:blipFill>
        <p:spPr>
          <a:xfrm>
            <a:off x="2760067" y="3896300"/>
            <a:ext cx="6477000" cy="24892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6" name="Shape 136"/>
        <p:cNvGrpSpPr/>
        <p:nvPr/>
      </p:nvGrpSpPr>
      <p:grpSpPr>
        <a:xfrm>
          <a:off x="0" y="0"/>
          <a:ext cx="0" cy="0"/>
          <a:chOff x="0" y="0"/>
          <a:chExt cx="0" cy="0"/>
        </a:xfrm>
      </p:grpSpPr>
      <p:sp>
        <p:nvSpPr>
          <p:cNvPr id="137" name="Google Shape;137;g117d30df37b_0_39"/>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t/>
            </a:r>
            <a:endParaRPr/>
          </a:p>
        </p:txBody>
      </p:sp>
      <p:sp>
        <p:nvSpPr>
          <p:cNvPr id="138" name="Google Shape;138;g117d30df37b_0_39"/>
          <p:cNvSpPr txBox="1"/>
          <p:nvPr>
            <p:ph idx="1" type="body"/>
          </p:nvPr>
        </p:nvSpPr>
        <p:spPr>
          <a:xfrm>
            <a:off x="415600" y="1536633"/>
            <a:ext cx="5680500" cy="4555200"/>
          </a:xfrm>
          <a:prstGeom prst="rect">
            <a:avLst/>
          </a:prstGeom>
          <a:noFill/>
          <a:ln>
            <a:noFill/>
          </a:ln>
        </p:spPr>
        <p:txBody>
          <a:bodyPr anchorCtr="0" anchor="ctr" bIns="121900" lIns="121900" spcFirstLastPara="1" rIns="121900" wrap="square" tIns="121900">
            <a:noAutofit/>
          </a:bodyPr>
          <a:lstStyle/>
          <a:p>
            <a:pPr indent="0" lvl="0" marL="0" rtl="0" algn="ctr">
              <a:lnSpc>
                <a:spcPct val="100000"/>
              </a:lnSpc>
              <a:spcBef>
                <a:spcPts val="0"/>
              </a:spcBef>
              <a:spcAft>
                <a:spcPts val="0"/>
              </a:spcAft>
              <a:buSzPts val="1900"/>
              <a:buNone/>
            </a:pPr>
            <a:r>
              <a:rPr lang="en-GB" sz="4700"/>
              <a:t>This includes how often you revisit the subject matter as it take time to go into your long term memory</a:t>
            </a:r>
            <a:endParaRPr sz="4700"/>
          </a:p>
        </p:txBody>
      </p:sp>
      <p:pic>
        <p:nvPicPr>
          <p:cNvPr id="139" name="Google Shape;139;g117d30df37b_0_39"/>
          <p:cNvPicPr preferRelativeResize="0"/>
          <p:nvPr/>
        </p:nvPicPr>
        <p:blipFill rotWithShape="1">
          <a:blip r:embed="rId3">
            <a:alphaModFix/>
          </a:blip>
          <a:srcRect b="0" l="0" r="0" t="0"/>
          <a:stretch/>
        </p:blipFill>
        <p:spPr>
          <a:xfrm>
            <a:off x="6282967" y="1266917"/>
            <a:ext cx="5128151" cy="5094634"/>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3" name="Shape 143"/>
        <p:cNvGrpSpPr/>
        <p:nvPr/>
      </p:nvGrpSpPr>
      <p:grpSpPr>
        <a:xfrm>
          <a:off x="0" y="0"/>
          <a:ext cx="0" cy="0"/>
          <a:chOff x="0" y="0"/>
          <a:chExt cx="0" cy="0"/>
        </a:xfrm>
      </p:grpSpPr>
      <p:sp>
        <p:nvSpPr>
          <p:cNvPr id="144" name="Google Shape;144;g117d30df37b_0_45"/>
          <p:cNvSpPr txBox="1"/>
          <p:nvPr>
            <p:ph type="title"/>
          </p:nvPr>
        </p:nvSpPr>
        <p:spPr>
          <a:xfrm>
            <a:off x="415650" y="625867"/>
            <a:ext cx="11360700" cy="7635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3200"/>
              <a:t>Activate your neurons often!</a:t>
            </a:r>
            <a:endParaRPr sz="3200"/>
          </a:p>
        </p:txBody>
      </p:sp>
      <p:sp>
        <p:nvSpPr>
          <p:cNvPr id="145" name="Google Shape;145;g117d30df37b_0_45"/>
          <p:cNvSpPr txBox="1"/>
          <p:nvPr>
            <p:ph idx="1" type="body"/>
          </p:nvPr>
        </p:nvSpPr>
        <p:spPr>
          <a:xfrm>
            <a:off x="415600" y="1536633"/>
            <a:ext cx="11360700" cy="45552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3100">
                <a:solidFill>
                  <a:schemeClr val="dk2"/>
                </a:solidFill>
                <a:latin typeface="Arial"/>
                <a:ea typeface="Arial"/>
                <a:cs typeface="Arial"/>
                <a:sym typeface="Arial"/>
              </a:rPr>
              <a:t>When you do try to recall what you have learned and make a mistake, it can help you identify gaps in your learning and give you an indication of which trail still needs to be worked on.</a:t>
            </a:r>
            <a:endParaRPr sz="3100">
              <a:solidFill>
                <a:schemeClr val="dk2"/>
              </a:solidFill>
              <a:latin typeface="Arial"/>
              <a:ea typeface="Arial"/>
              <a:cs typeface="Arial"/>
              <a:sym typeface="Arial"/>
            </a:endParaRPr>
          </a:p>
          <a:p>
            <a:pPr indent="0" lvl="0" marL="0" rtl="0" algn="l">
              <a:lnSpc>
                <a:spcPct val="100000"/>
              </a:lnSpc>
              <a:spcBef>
                <a:spcPts val="0"/>
              </a:spcBef>
              <a:spcAft>
                <a:spcPts val="0"/>
              </a:spcAft>
              <a:buSzPts val="1900"/>
              <a:buNone/>
            </a:pPr>
            <a:r>
              <a:rPr lang="en-GB" sz="3100">
                <a:solidFill>
                  <a:schemeClr val="dk2"/>
                </a:solidFill>
                <a:latin typeface="Arial"/>
                <a:ea typeface="Arial"/>
                <a:cs typeface="Arial"/>
                <a:sym typeface="Arial"/>
              </a:rPr>
              <a:t>Use:</a:t>
            </a:r>
            <a:endParaRPr sz="3100">
              <a:solidFill>
                <a:schemeClr val="dk2"/>
              </a:solidFill>
              <a:latin typeface="Arial"/>
              <a:ea typeface="Arial"/>
              <a:cs typeface="Arial"/>
              <a:sym typeface="Arial"/>
            </a:endParaRPr>
          </a:p>
          <a:p>
            <a:pPr indent="-501650" lvl="0" marL="609600" rtl="0" algn="l">
              <a:lnSpc>
                <a:spcPct val="100000"/>
              </a:lnSpc>
              <a:spcBef>
                <a:spcPts val="0"/>
              </a:spcBef>
              <a:spcAft>
                <a:spcPts val="0"/>
              </a:spcAft>
              <a:buClr>
                <a:schemeClr val="dk2"/>
              </a:buClr>
              <a:buSzPts val="3100"/>
              <a:buFont typeface="Arial"/>
              <a:buChar char="★"/>
            </a:pPr>
            <a:r>
              <a:rPr lang="en-GB" sz="3100">
                <a:solidFill>
                  <a:schemeClr val="dk2"/>
                </a:solidFill>
                <a:latin typeface="Arial"/>
                <a:ea typeface="Arial"/>
                <a:cs typeface="Arial"/>
                <a:sym typeface="Arial"/>
              </a:rPr>
              <a:t>Quizzes</a:t>
            </a:r>
            <a:endParaRPr sz="3100">
              <a:solidFill>
                <a:schemeClr val="dk2"/>
              </a:solidFill>
              <a:latin typeface="Arial"/>
              <a:ea typeface="Arial"/>
              <a:cs typeface="Arial"/>
              <a:sym typeface="Arial"/>
            </a:endParaRPr>
          </a:p>
          <a:p>
            <a:pPr indent="-501650" lvl="0" marL="609600" rtl="0" algn="l">
              <a:lnSpc>
                <a:spcPct val="100000"/>
              </a:lnSpc>
              <a:spcBef>
                <a:spcPts val="0"/>
              </a:spcBef>
              <a:spcAft>
                <a:spcPts val="0"/>
              </a:spcAft>
              <a:buClr>
                <a:schemeClr val="dk2"/>
              </a:buClr>
              <a:buSzPts val="3100"/>
              <a:buFont typeface="Arial"/>
              <a:buChar char="★"/>
            </a:pPr>
            <a:r>
              <a:rPr lang="en-GB" sz="3100">
                <a:solidFill>
                  <a:schemeClr val="dk2"/>
                </a:solidFill>
                <a:latin typeface="Arial"/>
                <a:ea typeface="Arial"/>
                <a:cs typeface="Arial"/>
                <a:sym typeface="Arial"/>
              </a:rPr>
              <a:t>Flashcards</a:t>
            </a:r>
            <a:endParaRPr sz="3100">
              <a:solidFill>
                <a:schemeClr val="dk2"/>
              </a:solidFill>
              <a:latin typeface="Arial"/>
              <a:ea typeface="Arial"/>
              <a:cs typeface="Arial"/>
              <a:sym typeface="Arial"/>
            </a:endParaRPr>
          </a:p>
          <a:p>
            <a:pPr indent="-501650" lvl="0" marL="609600" rtl="0" algn="l">
              <a:lnSpc>
                <a:spcPct val="100000"/>
              </a:lnSpc>
              <a:spcBef>
                <a:spcPts val="0"/>
              </a:spcBef>
              <a:spcAft>
                <a:spcPts val="0"/>
              </a:spcAft>
              <a:buClr>
                <a:schemeClr val="dk2"/>
              </a:buClr>
              <a:buSzPts val="3100"/>
              <a:buFont typeface="Arial"/>
              <a:buChar char="★"/>
            </a:pPr>
            <a:r>
              <a:rPr lang="en-GB" sz="3100">
                <a:solidFill>
                  <a:schemeClr val="dk2"/>
                </a:solidFill>
                <a:latin typeface="Arial"/>
                <a:ea typeface="Arial"/>
                <a:cs typeface="Arial"/>
                <a:sym typeface="Arial"/>
              </a:rPr>
              <a:t>Mind-maps</a:t>
            </a:r>
            <a:endParaRPr sz="3100">
              <a:solidFill>
                <a:schemeClr val="dk2"/>
              </a:solidFill>
              <a:latin typeface="Arial"/>
              <a:ea typeface="Arial"/>
              <a:cs typeface="Arial"/>
              <a:sym typeface="Arial"/>
            </a:endParaRPr>
          </a:p>
          <a:p>
            <a:pPr indent="-501650" lvl="0" marL="609600" rtl="0" algn="l">
              <a:lnSpc>
                <a:spcPct val="100000"/>
              </a:lnSpc>
              <a:spcBef>
                <a:spcPts val="0"/>
              </a:spcBef>
              <a:spcAft>
                <a:spcPts val="0"/>
              </a:spcAft>
              <a:buClr>
                <a:schemeClr val="dk2"/>
              </a:buClr>
              <a:buSzPts val="3100"/>
              <a:buFont typeface="Arial"/>
              <a:buChar char="★"/>
            </a:pPr>
            <a:r>
              <a:rPr lang="en-GB" sz="3100">
                <a:solidFill>
                  <a:schemeClr val="dk2"/>
                </a:solidFill>
                <a:latin typeface="Arial"/>
                <a:ea typeface="Arial"/>
                <a:cs typeface="Arial"/>
                <a:sym typeface="Arial"/>
              </a:rPr>
              <a:t>Presentations</a:t>
            </a:r>
            <a:endParaRPr sz="3100">
              <a:solidFill>
                <a:schemeClr val="dk2"/>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g117d30df37b_0_57"/>
          <p:cNvSpPr txBox="1"/>
          <p:nvPr>
            <p:ph type="title"/>
          </p:nvPr>
        </p:nvSpPr>
        <p:spPr>
          <a:xfrm>
            <a:off x="415600" y="593367"/>
            <a:ext cx="11360700" cy="7635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3600"/>
              <a:t>Planning is key</a:t>
            </a:r>
            <a:endParaRPr sz="3600"/>
          </a:p>
        </p:txBody>
      </p:sp>
      <p:sp>
        <p:nvSpPr>
          <p:cNvPr id="151" name="Google Shape;151;g117d30df37b_0_57"/>
          <p:cNvSpPr txBox="1"/>
          <p:nvPr>
            <p:ph idx="1" type="body"/>
          </p:nvPr>
        </p:nvSpPr>
        <p:spPr>
          <a:xfrm>
            <a:off x="415600" y="1536633"/>
            <a:ext cx="5333100" cy="45552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rPr lang="en-GB" sz="2500"/>
              <a:t>By having a plan it might reduce your stress.</a:t>
            </a:r>
            <a:endParaRPr sz="2500"/>
          </a:p>
          <a:p>
            <a:pPr indent="0" lvl="0" marL="0" rtl="0" algn="l">
              <a:lnSpc>
                <a:spcPct val="100000"/>
              </a:lnSpc>
              <a:spcBef>
                <a:spcPts val="0"/>
              </a:spcBef>
              <a:spcAft>
                <a:spcPts val="0"/>
              </a:spcAft>
              <a:buSzPts val="1900"/>
              <a:buNone/>
            </a:pPr>
            <a:r>
              <a:rPr lang="en-GB" sz="2500"/>
              <a:t>But it needs to be achievable, so it doesn’t cause more stress.</a:t>
            </a:r>
            <a:endParaRPr sz="2500"/>
          </a:p>
          <a:p>
            <a:pPr indent="0" lvl="0" marL="0" rtl="0" algn="l">
              <a:lnSpc>
                <a:spcPct val="100000"/>
              </a:lnSpc>
              <a:spcBef>
                <a:spcPts val="0"/>
              </a:spcBef>
              <a:spcAft>
                <a:spcPts val="0"/>
              </a:spcAft>
              <a:buSzPts val="1900"/>
              <a:buNone/>
            </a:pPr>
            <a:r>
              <a:rPr lang="en-GB" sz="2500"/>
              <a:t>Remember to stop cognitive overload ‘revise in small chunks’ 20 minutes then a break. (Unless you are doing a practice paper)</a:t>
            </a:r>
            <a:endParaRPr sz="2500"/>
          </a:p>
        </p:txBody>
      </p:sp>
      <p:sp>
        <p:nvSpPr>
          <p:cNvPr id="152" name="Google Shape;152;g117d30df37b_0_57"/>
          <p:cNvSpPr txBox="1"/>
          <p:nvPr>
            <p:ph idx="2" type="body"/>
          </p:nvPr>
        </p:nvSpPr>
        <p:spPr>
          <a:xfrm>
            <a:off x="6443200" y="1536633"/>
            <a:ext cx="5333100" cy="4555200"/>
          </a:xfrm>
          <a:prstGeom prst="rect">
            <a:avLst/>
          </a:prstGeom>
          <a:noFill/>
          <a:ln>
            <a:noFill/>
          </a:ln>
        </p:spPr>
        <p:txBody>
          <a:bodyPr anchorCtr="0" anchor="ctr" bIns="121900" lIns="121900" spcFirstLastPara="1" rIns="121900" wrap="square" tIns="121900">
            <a:noAutofit/>
          </a:bodyPr>
          <a:lstStyle/>
          <a:p>
            <a:pPr indent="0" lvl="0" marL="0" rtl="0" algn="l">
              <a:lnSpc>
                <a:spcPct val="100000"/>
              </a:lnSpc>
              <a:spcBef>
                <a:spcPts val="0"/>
              </a:spcBef>
              <a:spcAft>
                <a:spcPts val="0"/>
              </a:spcAft>
              <a:buSzPts val="1900"/>
              <a:buNone/>
            </a:pPr>
            <a:r>
              <a:t/>
            </a:r>
            <a:endParaRPr/>
          </a:p>
        </p:txBody>
      </p:sp>
      <p:pic>
        <p:nvPicPr>
          <p:cNvPr id="153" name="Google Shape;153;g117d30df37b_0_57"/>
          <p:cNvPicPr preferRelativeResize="0"/>
          <p:nvPr/>
        </p:nvPicPr>
        <p:blipFill rotWithShape="1">
          <a:blip r:embed="rId3">
            <a:alphaModFix/>
          </a:blip>
          <a:srcRect b="0" l="0" r="0" t="0"/>
          <a:stretch/>
        </p:blipFill>
        <p:spPr>
          <a:xfrm>
            <a:off x="6371301" y="1536633"/>
            <a:ext cx="5333201" cy="3555478"/>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14"/>
          <p:cNvSpPr txBox="1"/>
          <p:nvPr>
            <p:ph type="title"/>
          </p:nvPr>
        </p:nvSpPr>
        <p:spPr>
          <a:xfrm>
            <a:off x="352926" y="365125"/>
            <a:ext cx="11518232" cy="1325563"/>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4400"/>
              <a:buFont typeface="Luckiest Guy"/>
              <a:buNone/>
            </a:pPr>
            <a:r>
              <a:rPr lang="en-GB"/>
              <a:t>A revision Timetable can reduce stress </a:t>
            </a:r>
            <a:endParaRPr/>
          </a:p>
        </p:txBody>
      </p:sp>
      <p:pic>
        <p:nvPicPr>
          <p:cNvPr id="160" name="Google Shape;160;p14"/>
          <p:cNvPicPr preferRelativeResize="0"/>
          <p:nvPr/>
        </p:nvPicPr>
        <p:blipFill rotWithShape="1">
          <a:blip r:embed="rId3">
            <a:alphaModFix/>
          </a:blip>
          <a:srcRect b="0" l="0" r="0" t="0"/>
          <a:stretch/>
        </p:blipFill>
        <p:spPr>
          <a:xfrm>
            <a:off x="677276" y="1118226"/>
            <a:ext cx="7572863" cy="4865479"/>
          </a:xfrm>
          <a:prstGeom prst="rect">
            <a:avLst/>
          </a:prstGeom>
          <a:noFill/>
          <a:ln>
            <a:noFill/>
          </a:ln>
        </p:spPr>
      </p:pic>
      <p:sp>
        <p:nvSpPr>
          <p:cNvPr id="161" name="Google Shape;161;p14"/>
          <p:cNvSpPr txBox="1"/>
          <p:nvPr/>
        </p:nvSpPr>
        <p:spPr>
          <a:xfrm>
            <a:off x="8754697" y="1271643"/>
            <a:ext cx="2611902" cy="18158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0" i="0" lang="en-GB" sz="2800" u="none" cap="none" strike="noStrike">
                <a:solidFill>
                  <a:srgbClr val="7030A0"/>
                </a:solidFill>
                <a:latin typeface="Patrick Hand"/>
                <a:ea typeface="Patrick Hand"/>
                <a:cs typeface="Patrick Hand"/>
                <a:sym typeface="Patrick Hand"/>
              </a:rPr>
              <a:t>What do you think are the benefits of having a revision timetable?</a:t>
            </a:r>
            <a:endParaRPr b="0" i="0" sz="1400" u="none" cap="none" strike="noStrike">
              <a:solidFill>
                <a:srgbClr val="000000"/>
              </a:solidFill>
              <a:latin typeface="Arial"/>
              <a:ea typeface="Arial"/>
              <a:cs typeface="Arial"/>
              <a:sym typeface="Arial"/>
            </a:endParaRPr>
          </a:p>
        </p:txBody>
      </p:sp>
      <p:pic>
        <p:nvPicPr>
          <p:cNvPr descr="C:\Users\Optic Group111\Desktop\Thoughts.png" id="162" name="Google Shape;162;p14"/>
          <p:cNvPicPr preferRelativeResize="0"/>
          <p:nvPr/>
        </p:nvPicPr>
        <p:blipFill rotWithShape="1">
          <a:blip r:embed="rId4">
            <a:alphaModFix/>
          </a:blip>
          <a:srcRect b="0" l="0" r="0" t="0"/>
          <a:stretch/>
        </p:blipFill>
        <p:spPr>
          <a:xfrm>
            <a:off x="10853580" y="5426764"/>
            <a:ext cx="1005687" cy="100568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h51c641a06025ec34_0_0"/>
          <p:cNvSpPr txBox="1"/>
          <p:nvPr>
            <p:ph type="title"/>
          </p:nvPr>
        </p:nvSpPr>
        <p:spPr>
          <a:xfrm>
            <a:off x="838200" y="365125"/>
            <a:ext cx="10515600" cy="13257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GB" sz="5100">
                <a:latin typeface="Lexend"/>
                <a:ea typeface="Lexend"/>
                <a:cs typeface="Lexend"/>
                <a:sym typeface="Lexend"/>
              </a:rPr>
              <a:t>Study Spaces</a:t>
            </a:r>
            <a:endParaRPr sz="5100">
              <a:latin typeface="Lexend"/>
              <a:ea typeface="Lexend"/>
              <a:cs typeface="Lexend"/>
              <a:sym typeface="Lexend"/>
            </a:endParaRPr>
          </a:p>
        </p:txBody>
      </p:sp>
      <p:sp>
        <p:nvSpPr>
          <p:cNvPr id="169" name="Google Shape;169;h51c641a06025ec34_0_0"/>
          <p:cNvSpPr txBox="1"/>
          <p:nvPr>
            <p:ph idx="1" type="body"/>
          </p:nvPr>
        </p:nvSpPr>
        <p:spPr>
          <a:xfrm>
            <a:off x="838200" y="1825625"/>
            <a:ext cx="105156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170" name="Google Shape;170;h51c641a06025ec34_0_0"/>
          <p:cNvPicPr preferRelativeResize="0"/>
          <p:nvPr/>
        </p:nvPicPr>
        <p:blipFill>
          <a:blip r:embed="rId3">
            <a:alphaModFix/>
          </a:blip>
          <a:stretch>
            <a:fillRect/>
          </a:stretch>
        </p:blipFill>
        <p:spPr>
          <a:xfrm>
            <a:off x="8105000" y="2320250"/>
            <a:ext cx="3361950" cy="3361950"/>
          </a:xfrm>
          <a:prstGeom prst="rect">
            <a:avLst/>
          </a:prstGeom>
          <a:noFill/>
          <a:ln>
            <a:noFill/>
          </a:ln>
        </p:spPr>
      </p:pic>
      <p:pic>
        <p:nvPicPr>
          <p:cNvPr id="171" name="Google Shape;171;h51c641a06025ec34_0_0"/>
          <p:cNvPicPr preferRelativeResize="0"/>
          <p:nvPr/>
        </p:nvPicPr>
        <p:blipFill>
          <a:blip r:embed="rId4">
            <a:alphaModFix/>
          </a:blip>
          <a:stretch>
            <a:fillRect/>
          </a:stretch>
        </p:blipFill>
        <p:spPr>
          <a:xfrm>
            <a:off x="575325" y="1249125"/>
            <a:ext cx="4595175" cy="2503050"/>
          </a:xfrm>
          <a:prstGeom prst="rect">
            <a:avLst/>
          </a:prstGeom>
          <a:noFill/>
          <a:ln>
            <a:noFill/>
          </a:ln>
        </p:spPr>
      </p:pic>
      <p:pic>
        <p:nvPicPr>
          <p:cNvPr id="172" name="Google Shape;172;h51c641a06025ec34_0_0"/>
          <p:cNvPicPr preferRelativeResize="0"/>
          <p:nvPr/>
        </p:nvPicPr>
        <p:blipFill>
          <a:blip r:embed="rId5">
            <a:alphaModFix/>
          </a:blip>
          <a:stretch>
            <a:fillRect/>
          </a:stretch>
        </p:blipFill>
        <p:spPr>
          <a:xfrm>
            <a:off x="4524000" y="3089000"/>
            <a:ext cx="3487850" cy="34878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h51c641a06025ec34_0_12"/>
          <p:cNvSpPr txBox="1"/>
          <p:nvPr>
            <p:ph type="title"/>
          </p:nvPr>
        </p:nvSpPr>
        <p:spPr>
          <a:xfrm>
            <a:off x="838200" y="365125"/>
            <a:ext cx="10515600" cy="13257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GB" sz="5100">
                <a:latin typeface="Lexend"/>
                <a:ea typeface="Lexend"/>
                <a:cs typeface="Lexend"/>
                <a:sym typeface="Lexend"/>
              </a:rPr>
              <a:t>Devices</a:t>
            </a:r>
            <a:endParaRPr sz="5100">
              <a:latin typeface="Lexend"/>
              <a:ea typeface="Lexend"/>
              <a:cs typeface="Lexend"/>
              <a:sym typeface="Lexend"/>
            </a:endParaRPr>
          </a:p>
        </p:txBody>
      </p:sp>
      <p:sp>
        <p:nvSpPr>
          <p:cNvPr id="179" name="Google Shape;179;h51c641a06025ec34_0_12"/>
          <p:cNvSpPr txBox="1"/>
          <p:nvPr>
            <p:ph idx="1" type="body"/>
          </p:nvPr>
        </p:nvSpPr>
        <p:spPr>
          <a:xfrm>
            <a:off x="838200" y="1825625"/>
            <a:ext cx="105156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180" name="Google Shape;180;h51c641a06025ec34_0_12"/>
          <p:cNvPicPr preferRelativeResize="0"/>
          <p:nvPr/>
        </p:nvPicPr>
        <p:blipFill>
          <a:blip r:embed="rId3">
            <a:alphaModFix/>
          </a:blip>
          <a:stretch>
            <a:fillRect/>
          </a:stretch>
        </p:blipFill>
        <p:spPr>
          <a:xfrm>
            <a:off x="724800" y="1369950"/>
            <a:ext cx="4540601" cy="4540601"/>
          </a:xfrm>
          <a:prstGeom prst="rect">
            <a:avLst/>
          </a:prstGeom>
          <a:noFill/>
          <a:ln>
            <a:noFill/>
          </a:ln>
        </p:spPr>
      </p:pic>
      <p:pic>
        <p:nvPicPr>
          <p:cNvPr id="181" name="Google Shape;181;h51c641a06025ec34_0_12"/>
          <p:cNvPicPr preferRelativeResize="0"/>
          <p:nvPr/>
        </p:nvPicPr>
        <p:blipFill>
          <a:blip r:embed="rId4">
            <a:alphaModFix/>
          </a:blip>
          <a:stretch>
            <a:fillRect/>
          </a:stretch>
        </p:blipFill>
        <p:spPr>
          <a:xfrm>
            <a:off x="9115120" y="564870"/>
            <a:ext cx="2421450" cy="2421450"/>
          </a:xfrm>
          <a:prstGeom prst="rect">
            <a:avLst/>
          </a:prstGeom>
          <a:noFill/>
          <a:ln>
            <a:noFill/>
          </a:ln>
        </p:spPr>
      </p:pic>
      <p:pic>
        <p:nvPicPr>
          <p:cNvPr id="182" name="Google Shape;182;h51c641a06025ec34_0_12"/>
          <p:cNvPicPr preferRelativeResize="0"/>
          <p:nvPr/>
        </p:nvPicPr>
        <p:blipFill>
          <a:blip r:embed="rId5">
            <a:alphaModFix/>
          </a:blip>
          <a:stretch>
            <a:fillRect/>
          </a:stretch>
        </p:blipFill>
        <p:spPr>
          <a:xfrm>
            <a:off x="5612223" y="2600323"/>
            <a:ext cx="3652850" cy="365285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h51c641a06025ec34_0_18"/>
          <p:cNvSpPr txBox="1"/>
          <p:nvPr>
            <p:ph type="title"/>
          </p:nvPr>
        </p:nvSpPr>
        <p:spPr>
          <a:xfrm>
            <a:off x="838200" y="365125"/>
            <a:ext cx="10515600" cy="13257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GB" sz="5100">
                <a:latin typeface="Lexend"/>
                <a:ea typeface="Lexend"/>
                <a:cs typeface="Lexend"/>
                <a:sym typeface="Lexend"/>
              </a:rPr>
              <a:t>Food</a:t>
            </a:r>
            <a:endParaRPr sz="5100">
              <a:latin typeface="Lexend"/>
              <a:ea typeface="Lexend"/>
              <a:cs typeface="Lexend"/>
              <a:sym typeface="Lexend"/>
            </a:endParaRPr>
          </a:p>
        </p:txBody>
      </p:sp>
      <p:sp>
        <p:nvSpPr>
          <p:cNvPr id="189" name="Google Shape;189;h51c641a06025ec34_0_18"/>
          <p:cNvSpPr txBox="1"/>
          <p:nvPr>
            <p:ph idx="1" type="body"/>
          </p:nvPr>
        </p:nvSpPr>
        <p:spPr>
          <a:xfrm>
            <a:off x="838200" y="1825625"/>
            <a:ext cx="105156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190" name="Google Shape;190;h51c641a06025ec34_0_18"/>
          <p:cNvPicPr preferRelativeResize="0"/>
          <p:nvPr/>
        </p:nvPicPr>
        <p:blipFill>
          <a:blip r:embed="rId3">
            <a:alphaModFix/>
          </a:blip>
          <a:stretch>
            <a:fillRect/>
          </a:stretch>
        </p:blipFill>
        <p:spPr>
          <a:xfrm>
            <a:off x="8354072" y="365122"/>
            <a:ext cx="3280925" cy="3280925"/>
          </a:xfrm>
          <a:prstGeom prst="rect">
            <a:avLst/>
          </a:prstGeom>
          <a:noFill/>
          <a:ln>
            <a:noFill/>
          </a:ln>
        </p:spPr>
      </p:pic>
      <p:pic>
        <p:nvPicPr>
          <p:cNvPr id="191" name="Google Shape;191;h51c641a06025ec34_0_18"/>
          <p:cNvPicPr preferRelativeResize="0"/>
          <p:nvPr/>
        </p:nvPicPr>
        <p:blipFill>
          <a:blip r:embed="rId4">
            <a:alphaModFix/>
          </a:blip>
          <a:stretch>
            <a:fillRect/>
          </a:stretch>
        </p:blipFill>
        <p:spPr>
          <a:xfrm>
            <a:off x="614375" y="1557325"/>
            <a:ext cx="8170955" cy="43512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6" name="Shape 196"/>
        <p:cNvGrpSpPr/>
        <p:nvPr/>
      </p:nvGrpSpPr>
      <p:grpSpPr>
        <a:xfrm>
          <a:off x="0" y="0"/>
          <a:ext cx="0" cy="0"/>
          <a:chOff x="0" y="0"/>
          <a:chExt cx="0" cy="0"/>
        </a:xfrm>
      </p:grpSpPr>
      <p:sp>
        <p:nvSpPr>
          <p:cNvPr id="197" name="Google Shape;197;h51c641a06025ec34_0_24"/>
          <p:cNvSpPr txBox="1"/>
          <p:nvPr>
            <p:ph type="title"/>
          </p:nvPr>
        </p:nvSpPr>
        <p:spPr>
          <a:xfrm>
            <a:off x="838200" y="365125"/>
            <a:ext cx="10515600" cy="13257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GB" sz="5100">
                <a:latin typeface="Lexend"/>
                <a:ea typeface="Lexend"/>
                <a:cs typeface="Lexend"/>
                <a:sym typeface="Lexend"/>
              </a:rPr>
              <a:t>Exercise</a:t>
            </a:r>
            <a:endParaRPr sz="5100">
              <a:latin typeface="Lexend"/>
              <a:ea typeface="Lexend"/>
              <a:cs typeface="Lexend"/>
              <a:sym typeface="Lexend"/>
            </a:endParaRPr>
          </a:p>
        </p:txBody>
      </p:sp>
      <p:sp>
        <p:nvSpPr>
          <p:cNvPr id="198" name="Google Shape;198;h51c641a06025ec34_0_24"/>
          <p:cNvSpPr txBox="1"/>
          <p:nvPr>
            <p:ph idx="1" type="body"/>
          </p:nvPr>
        </p:nvSpPr>
        <p:spPr>
          <a:xfrm>
            <a:off x="838200" y="1825625"/>
            <a:ext cx="10515600" cy="4351200"/>
          </a:xfrm>
          <a:prstGeom prst="rect">
            <a:avLst/>
          </a:prstGeom>
        </p:spPr>
        <p:txBody>
          <a:bodyPr anchorCtr="0" anchor="t" bIns="45700" lIns="91425" spcFirstLastPara="1" rIns="91425" wrap="square" tIns="45700">
            <a:noAutofit/>
          </a:bodyPr>
          <a:lstStyle/>
          <a:p>
            <a:pPr indent="0" lvl="0" marL="0" rtl="0" algn="l">
              <a:spcBef>
                <a:spcPts val="1000"/>
              </a:spcBef>
              <a:spcAft>
                <a:spcPts val="0"/>
              </a:spcAft>
              <a:buNone/>
            </a:pPr>
            <a:r>
              <a:t/>
            </a:r>
            <a:endParaRPr/>
          </a:p>
        </p:txBody>
      </p:sp>
      <p:pic>
        <p:nvPicPr>
          <p:cNvPr id="199" name="Google Shape;199;h51c641a06025ec34_0_24"/>
          <p:cNvPicPr preferRelativeResize="0"/>
          <p:nvPr/>
        </p:nvPicPr>
        <p:blipFill>
          <a:blip r:embed="rId3">
            <a:alphaModFix/>
          </a:blip>
          <a:stretch>
            <a:fillRect/>
          </a:stretch>
        </p:blipFill>
        <p:spPr>
          <a:xfrm>
            <a:off x="4089063" y="1700275"/>
            <a:ext cx="4013875" cy="46019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h51c641a06025ec34_0_30"/>
          <p:cNvSpPr txBox="1"/>
          <p:nvPr>
            <p:ph type="title"/>
          </p:nvPr>
        </p:nvSpPr>
        <p:spPr>
          <a:xfrm>
            <a:off x="838200" y="365125"/>
            <a:ext cx="10515600" cy="13257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GB" sz="5100">
                <a:latin typeface="Lexend"/>
                <a:ea typeface="Lexend"/>
                <a:cs typeface="Lexend"/>
                <a:sym typeface="Lexend"/>
              </a:rPr>
              <a:t>Do Other Stuff</a:t>
            </a:r>
            <a:endParaRPr sz="5100">
              <a:latin typeface="Lexend"/>
              <a:ea typeface="Lexend"/>
              <a:cs typeface="Lexend"/>
              <a:sym typeface="Lexend"/>
            </a:endParaRPr>
          </a:p>
        </p:txBody>
      </p:sp>
      <p:sp>
        <p:nvSpPr>
          <p:cNvPr id="206" name="Google Shape;206;h51c641a06025ec34_0_30"/>
          <p:cNvSpPr txBox="1"/>
          <p:nvPr>
            <p:ph idx="1" type="body"/>
          </p:nvPr>
        </p:nvSpPr>
        <p:spPr>
          <a:xfrm>
            <a:off x="838200" y="1825625"/>
            <a:ext cx="10515600" cy="4351200"/>
          </a:xfrm>
          <a:prstGeom prst="rect">
            <a:avLst/>
          </a:prstGeom>
        </p:spPr>
        <p:txBody>
          <a:bodyPr anchorCtr="0" anchor="t" bIns="45700" lIns="91425" spcFirstLastPara="1" rIns="91425" wrap="square" tIns="45700">
            <a:noAutofit/>
          </a:bodyPr>
          <a:lstStyle/>
          <a:p>
            <a:pPr indent="0" lvl="0" marL="0" rtl="0" algn="l">
              <a:lnSpc>
                <a:spcPct val="115000"/>
              </a:lnSpc>
              <a:spcBef>
                <a:spcPts val="1200"/>
              </a:spcBef>
              <a:spcAft>
                <a:spcPts val="0"/>
              </a:spcAft>
              <a:buClr>
                <a:schemeClr val="dk1"/>
              </a:buClr>
              <a:buSzPts val="1100"/>
              <a:buFont typeface="Arial"/>
              <a:buNone/>
            </a:pPr>
            <a:r>
              <a:t/>
            </a:r>
            <a:endParaRPr sz="1100">
              <a:latin typeface="Arial"/>
              <a:ea typeface="Arial"/>
              <a:cs typeface="Arial"/>
              <a:sym typeface="Arial"/>
            </a:endParaRPr>
          </a:p>
          <a:p>
            <a:pPr indent="0" lvl="0" marL="0" rtl="0" algn="l">
              <a:lnSpc>
                <a:spcPct val="115000"/>
              </a:lnSpc>
              <a:spcBef>
                <a:spcPts val="1800"/>
              </a:spcBef>
              <a:spcAft>
                <a:spcPts val="0"/>
              </a:spcAft>
              <a:buNone/>
            </a:pPr>
            <a:r>
              <a:t/>
            </a:r>
            <a:endParaRPr sz="1100">
              <a:latin typeface="Arial"/>
              <a:ea typeface="Arial"/>
              <a:cs typeface="Arial"/>
              <a:sym typeface="Arial"/>
            </a:endParaRPr>
          </a:p>
          <a:p>
            <a:pPr indent="-349250" lvl="0" marL="457200" rtl="0" algn="l">
              <a:lnSpc>
                <a:spcPct val="115000"/>
              </a:lnSpc>
              <a:spcBef>
                <a:spcPts val="1200"/>
              </a:spcBef>
              <a:spcAft>
                <a:spcPts val="0"/>
              </a:spcAft>
              <a:buSzPts val="1900"/>
              <a:buChar char="●"/>
            </a:pPr>
            <a:r>
              <a:rPr b="1" lang="en-GB" sz="1900">
                <a:latin typeface="Arial"/>
                <a:ea typeface="Arial"/>
                <a:cs typeface="Arial"/>
                <a:sym typeface="Arial"/>
              </a:rPr>
              <a:t>Grows brain cells:</a:t>
            </a:r>
            <a:r>
              <a:rPr lang="en-GB" sz="1900">
                <a:latin typeface="Arial"/>
                <a:ea typeface="Arial"/>
                <a:cs typeface="Arial"/>
                <a:sym typeface="Arial"/>
              </a:rPr>
              <a:t> Interacting with others engages all your senses, which strengthens connections between brain cells and encourages neuroplasticity.</a:t>
            </a:r>
            <a:endParaRPr sz="1900">
              <a:latin typeface="Arial"/>
              <a:ea typeface="Arial"/>
              <a:cs typeface="Arial"/>
              <a:sym typeface="Arial"/>
            </a:endParaRPr>
          </a:p>
          <a:p>
            <a:pPr indent="-349250" lvl="0" marL="457200" rtl="0" algn="l">
              <a:lnSpc>
                <a:spcPct val="115000"/>
              </a:lnSpc>
              <a:spcBef>
                <a:spcPts val="0"/>
              </a:spcBef>
              <a:spcAft>
                <a:spcPts val="0"/>
              </a:spcAft>
              <a:buSzPts val="1900"/>
              <a:buFont typeface="Arial"/>
              <a:buChar char="●"/>
            </a:pPr>
            <a:r>
              <a:rPr lang="en-GB" sz="1900">
                <a:latin typeface="Arial"/>
                <a:ea typeface="Arial"/>
                <a:cs typeface="Arial"/>
                <a:sym typeface="Arial"/>
              </a:rPr>
              <a:t>Strengthens Neural Pathways</a:t>
            </a:r>
            <a:endParaRPr sz="1900">
              <a:latin typeface="Arial"/>
              <a:ea typeface="Arial"/>
              <a:cs typeface="Arial"/>
              <a:sym typeface="Arial"/>
            </a:endParaRPr>
          </a:p>
          <a:p>
            <a:pPr indent="-349250" lvl="0" marL="457200" rtl="0" algn="l">
              <a:lnSpc>
                <a:spcPct val="115000"/>
              </a:lnSpc>
              <a:spcBef>
                <a:spcPts val="0"/>
              </a:spcBef>
              <a:spcAft>
                <a:spcPts val="0"/>
              </a:spcAft>
              <a:buSzPts val="1900"/>
              <a:buChar char="●"/>
            </a:pPr>
            <a:r>
              <a:rPr b="1" lang="en-GB" sz="1900">
                <a:latin typeface="Arial"/>
                <a:ea typeface="Arial"/>
                <a:cs typeface="Arial"/>
                <a:sym typeface="Arial"/>
              </a:rPr>
              <a:t>Fights stress hormones:</a:t>
            </a:r>
            <a:r>
              <a:rPr lang="en-GB" sz="1900">
                <a:latin typeface="Arial"/>
                <a:ea typeface="Arial"/>
                <a:cs typeface="Arial"/>
                <a:sym typeface="Arial"/>
              </a:rPr>
              <a:t> Positive contact lowers cortisol, a chemical that harms memory centers in the brain over time.</a:t>
            </a:r>
            <a:endParaRPr sz="1900">
              <a:latin typeface="Arial"/>
              <a:ea typeface="Arial"/>
              <a:cs typeface="Arial"/>
              <a:sym typeface="Arial"/>
            </a:endParaRPr>
          </a:p>
          <a:p>
            <a:pPr indent="-349250" lvl="0" marL="457200" rtl="0" algn="l">
              <a:lnSpc>
                <a:spcPct val="115000"/>
              </a:lnSpc>
              <a:spcBef>
                <a:spcPts val="0"/>
              </a:spcBef>
              <a:spcAft>
                <a:spcPts val="0"/>
              </a:spcAft>
              <a:buSzPts val="1900"/>
              <a:buChar char="●"/>
            </a:pPr>
            <a:r>
              <a:rPr b="1" lang="en-GB" sz="1900">
                <a:latin typeface="Arial"/>
                <a:ea typeface="Arial"/>
                <a:cs typeface="Arial"/>
                <a:sym typeface="Arial"/>
              </a:rPr>
              <a:t>Releases feel-good chemicals:</a:t>
            </a:r>
            <a:r>
              <a:rPr lang="en-GB" sz="1900">
                <a:latin typeface="Arial"/>
                <a:ea typeface="Arial"/>
                <a:cs typeface="Arial"/>
                <a:sym typeface="Arial"/>
              </a:rPr>
              <a:t> Activities and social time release dopamine, oxytocin, and serotonin. These improve your mood and protect your mental health</a:t>
            </a:r>
            <a:endParaRPr sz="1900" u="sng">
              <a:solidFill>
                <a:schemeClr val="hlink"/>
              </a:solidFill>
              <a:latin typeface="Arial"/>
              <a:ea typeface="Arial"/>
              <a:cs typeface="Arial"/>
              <a:sym typeface="Arial"/>
            </a:endParaRPr>
          </a:p>
          <a:p>
            <a:pPr indent="0" lvl="0" marL="0" rtl="0" algn="l">
              <a:spcBef>
                <a:spcPts val="1200"/>
              </a:spcBef>
              <a:spcAft>
                <a:spcPts val="0"/>
              </a:spcAft>
              <a:buNone/>
            </a:pPr>
            <a:r>
              <a:t/>
            </a:r>
            <a:endParaRPr>
              <a:latin typeface="Lexend"/>
              <a:ea typeface="Lexend"/>
              <a:cs typeface="Lexend"/>
              <a:sym typeface="Lexen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pic>
        <p:nvPicPr>
          <p:cNvPr id="212" name="Google Shape;212;h51c641a06025ec34_0_48"/>
          <p:cNvPicPr preferRelativeResize="0"/>
          <p:nvPr/>
        </p:nvPicPr>
        <p:blipFill>
          <a:blip r:embed="rId3">
            <a:alphaModFix/>
          </a:blip>
          <a:stretch>
            <a:fillRect/>
          </a:stretch>
        </p:blipFill>
        <p:spPr>
          <a:xfrm>
            <a:off x="152400" y="152400"/>
            <a:ext cx="11801475" cy="625792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h51c641a06025ec34_0_36"/>
          <p:cNvSpPr txBox="1"/>
          <p:nvPr>
            <p:ph type="title"/>
          </p:nvPr>
        </p:nvSpPr>
        <p:spPr>
          <a:xfrm>
            <a:off x="698950" y="295500"/>
            <a:ext cx="10515600" cy="1325700"/>
          </a:xfrm>
          <a:prstGeom prst="rect">
            <a:avLst/>
          </a:prstGeom>
        </p:spPr>
        <p:txBody>
          <a:bodyPr anchorCtr="0" anchor="t" bIns="45700" lIns="91425" spcFirstLastPara="1" rIns="91425" wrap="square" tIns="45700">
            <a:noAutofit/>
          </a:bodyPr>
          <a:lstStyle/>
          <a:p>
            <a:pPr indent="0" lvl="0" marL="0" rtl="0" algn="ctr">
              <a:spcBef>
                <a:spcPts val="0"/>
              </a:spcBef>
              <a:spcAft>
                <a:spcPts val="0"/>
              </a:spcAft>
              <a:buNone/>
            </a:pPr>
            <a:r>
              <a:rPr lang="en-GB" sz="5100">
                <a:latin typeface="Lexend"/>
                <a:ea typeface="Lexend"/>
                <a:cs typeface="Lexend"/>
                <a:sym typeface="Lexend"/>
              </a:rPr>
              <a:t>Useful Links</a:t>
            </a:r>
            <a:endParaRPr sz="5100">
              <a:latin typeface="Lexend"/>
              <a:ea typeface="Lexend"/>
              <a:cs typeface="Lexend"/>
              <a:sym typeface="Lexend"/>
            </a:endParaRPr>
          </a:p>
        </p:txBody>
      </p:sp>
      <p:pic>
        <p:nvPicPr>
          <p:cNvPr id="219" name="Google Shape;219;h51c641a06025ec34_0_36">
            <a:hlinkClick r:id="rId3"/>
          </p:cNvPr>
          <p:cNvPicPr preferRelativeResize="0"/>
          <p:nvPr/>
        </p:nvPicPr>
        <p:blipFill>
          <a:blip r:embed="rId4">
            <a:alphaModFix/>
          </a:blip>
          <a:stretch>
            <a:fillRect/>
          </a:stretch>
        </p:blipFill>
        <p:spPr>
          <a:xfrm>
            <a:off x="7002825" y="1382675"/>
            <a:ext cx="4858474" cy="3351800"/>
          </a:xfrm>
          <a:prstGeom prst="rect">
            <a:avLst/>
          </a:prstGeom>
          <a:noFill/>
          <a:ln>
            <a:noFill/>
          </a:ln>
        </p:spPr>
      </p:pic>
      <p:sp>
        <p:nvSpPr>
          <p:cNvPr id="220" name="Google Shape;220;h51c641a06025ec34_0_36"/>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t/>
            </a:r>
            <a:endParaRPr/>
          </a:p>
        </p:txBody>
      </p:sp>
      <p:pic>
        <p:nvPicPr>
          <p:cNvPr id="221" name="Google Shape;221;h51c641a06025ec34_0_36">
            <a:hlinkClick r:id="rId5"/>
          </p:cNvPr>
          <p:cNvPicPr preferRelativeResize="0"/>
          <p:nvPr/>
        </p:nvPicPr>
        <p:blipFill>
          <a:blip r:embed="rId6">
            <a:alphaModFix/>
          </a:blip>
          <a:stretch>
            <a:fillRect/>
          </a:stretch>
        </p:blipFill>
        <p:spPr>
          <a:xfrm>
            <a:off x="3418375" y="1105825"/>
            <a:ext cx="3000000" cy="3000000"/>
          </a:xfrm>
          <a:prstGeom prst="rect">
            <a:avLst/>
          </a:prstGeom>
          <a:noFill/>
          <a:ln>
            <a:noFill/>
          </a:ln>
        </p:spPr>
      </p:pic>
      <p:sp>
        <p:nvSpPr>
          <p:cNvPr id="222" name="Google Shape;222;h51c641a06025ec34_0_36"/>
          <p:cNvSpPr txBox="1"/>
          <p:nvPr/>
        </p:nvSpPr>
        <p:spPr>
          <a:xfrm>
            <a:off x="0" y="0"/>
            <a:ext cx="3000000" cy="8313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GB"/>
              <a:t>https://www.place2be.org.uk/media/pnxjiuwl/navigating-exam-season-guide-for-parents.pdf</a:t>
            </a:r>
            <a:endParaRPr/>
          </a:p>
        </p:txBody>
      </p:sp>
      <p:pic>
        <p:nvPicPr>
          <p:cNvPr id="223" name="Google Shape;223;h51c641a06025ec34_0_36">
            <a:hlinkClick r:id="rId7"/>
          </p:cNvPr>
          <p:cNvPicPr preferRelativeResize="0"/>
          <p:nvPr/>
        </p:nvPicPr>
        <p:blipFill>
          <a:blip r:embed="rId8">
            <a:alphaModFix/>
          </a:blip>
          <a:stretch>
            <a:fillRect/>
          </a:stretch>
        </p:blipFill>
        <p:spPr>
          <a:xfrm>
            <a:off x="552725" y="3305325"/>
            <a:ext cx="3113574" cy="311357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2020-08-07T11:06:42Z</dcterms:created>
  <dc:creator>Mary-Jane Jennings</dc:creator>
</cp:coreProperties>
</file>